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theme/theme9.xml" ContentType="application/vnd.openxmlformats-officedocument.theme+xml"/>
  <Override PartName="/ppt/slideLayouts/slideLayout26.xml" ContentType="application/vnd.openxmlformats-officedocument.presentationml.slideLayout+xml"/>
  <Override PartName="/ppt/theme/theme10.xml" ContentType="application/vnd.openxmlformats-officedocument.theme+xml"/>
  <Override PartName="/ppt/slideLayouts/slideLayout27.xml" ContentType="application/vnd.openxmlformats-officedocument.presentationml.slideLayout+xml"/>
  <Override PartName="/ppt/theme/theme11.xml" ContentType="application/vnd.openxmlformats-officedocument.theme+xml"/>
  <Override PartName="/ppt/slideLayouts/slideLayout28.xml" ContentType="application/vnd.openxmlformats-officedocument.presentationml.slideLayout+xml"/>
  <Override PartName="/ppt/theme/theme12.xml" ContentType="application/vnd.openxmlformats-officedocument.theme+xml"/>
  <Override PartName="/ppt/slideLayouts/slideLayout29.xml" ContentType="application/vnd.openxmlformats-officedocument.presentationml.slideLayout+xml"/>
  <Override PartName="/ppt/theme/theme13.xml" ContentType="application/vnd.openxmlformats-officedocument.theme+xml"/>
  <Override PartName="/ppt/slideLayouts/slideLayout30.xml" ContentType="application/vnd.openxmlformats-officedocument.presentationml.slideLayout+xml"/>
  <Override PartName="/ppt/theme/theme14.xml" ContentType="application/vnd.openxmlformats-officedocument.theme+xml"/>
  <Override PartName="/ppt/slideLayouts/slideLayout31.xml" ContentType="application/vnd.openxmlformats-officedocument.presentationml.slideLayout+xml"/>
  <Override PartName="/ppt/theme/theme15.xml" ContentType="application/vnd.openxmlformats-officedocument.theme+xml"/>
  <Override PartName="/ppt/slideLayouts/slideLayout32.xml" ContentType="application/vnd.openxmlformats-officedocument.presentationml.slideLayout+xml"/>
  <Override PartName="/ppt/theme/theme16.xml" ContentType="application/vnd.openxmlformats-officedocument.theme+xml"/>
  <Override PartName="/ppt/slideLayouts/slideLayout33.xml" ContentType="application/vnd.openxmlformats-officedocument.presentationml.slideLayout+xml"/>
  <Override PartName="/ppt/theme/theme17.xml" ContentType="application/vnd.openxmlformats-officedocument.theme+xml"/>
  <Override PartName="/ppt/slideLayouts/slideLayout34.xml" ContentType="application/vnd.openxmlformats-officedocument.presentationml.slideLayout+xml"/>
  <Override PartName="/ppt/theme/theme18.xml" ContentType="application/vnd.openxmlformats-officedocument.theme+xml"/>
  <Override PartName="/ppt/slideLayouts/slideLayout35.xml" ContentType="application/vnd.openxmlformats-officedocument.presentationml.slideLayout+xml"/>
  <Override PartName="/ppt/theme/theme19.xml" ContentType="application/vnd.openxmlformats-officedocument.theme+xml"/>
  <Override PartName="/ppt/slideLayouts/slideLayout36.xml" ContentType="application/vnd.openxmlformats-officedocument.presentationml.slideLayout+xml"/>
  <Override PartName="/ppt/theme/theme20.xml" ContentType="application/vnd.openxmlformats-officedocument.theme+xml"/>
  <Override PartName="/ppt/slideLayouts/slideLayout37.xml" ContentType="application/vnd.openxmlformats-officedocument.presentationml.slideLayout+xml"/>
  <Override PartName="/ppt/theme/theme21.xml" ContentType="application/vnd.openxmlformats-officedocument.theme+xml"/>
  <Override PartName="/ppt/slideLayouts/slideLayout38.xml" ContentType="application/vnd.openxmlformats-officedocument.presentationml.slideLayout+xml"/>
  <Override PartName="/ppt/theme/theme2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71" r:id="rId3"/>
    <p:sldMasterId id="2147483673" r:id="rId4"/>
    <p:sldMasterId id="2147483675" r:id="rId5"/>
    <p:sldMasterId id="2147483677" r:id="rId6"/>
    <p:sldMasterId id="2147483679" r:id="rId7"/>
    <p:sldMasterId id="2147483681" r:id="rId8"/>
    <p:sldMasterId id="2147483683" r:id="rId9"/>
    <p:sldMasterId id="2147483685" r:id="rId10"/>
    <p:sldMasterId id="2147483687" r:id="rId11"/>
    <p:sldMasterId id="2147483689" r:id="rId12"/>
    <p:sldMasterId id="2147483691" r:id="rId13"/>
    <p:sldMasterId id="2147483693" r:id="rId14"/>
    <p:sldMasterId id="2147483695" r:id="rId15"/>
    <p:sldMasterId id="2147483697" r:id="rId16"/>
    <p:sldMasterId id="2147483699" r:id="rId17"/>
    <p:sldMasterId id="2147483701" r:id="rId18"/>
    <p:sldMasterId id="2147483703" r:id="rId19"/>
    <p:sldMasterId id="2147483705" r:id="rId20"/>
    <p:sldMasterId id="2147483707" r:id="rId21"/>
    <p:sldMasterId id="2147483709" r:id="rId22"/>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307" r:id="rId39"/>
    <p:sldId id="308" r:id="rId40"/>
    <p:sldId id="309" r:id="rId41"/>
    <p:sldId id="310" r:id="rId42"/>
    <p:sldId id="311" r:id="rId43"/>
    <p:sldId id="312" r:id="rId44"/>
    <p:sldId id="313"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8" userDrawn="1">
          <p15:clr>
            <a:srgbClr val="A4A3A4"/>
          </p15:clr>
        </p15:guide>
        <p15:guide id="2" pos="7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80" d="100"/>
          <a:sy n="80" d="100"/>
        </p:scale>
        <p:origin x="67" y="259"/>
      </p:cViewPr>
      <p:guideLst>
        <p:guide orient="horz" pos="4128"/>
        <p:guide pos="71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openxmlformats.org/officeDocument/2006/relationships/slide" Target="slides/slide41.xml"/><Relationship Id="rId68" Type="http://schemas.openxmlformats.org/officeDocument/2006/relationships/slide" Target="slides/slide46.xml"/><Relationship Id="rId76" Type="http://schemas.openxmlformats.org/officeDocument/2006/relationships/slide" Target="slides/slide54.xml"/><Relationship Id="rId8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49.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7.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slide" Target="slides/slide57.xml"/><Relationship Id="rId5" Type="http://schemas.openxmlformats.org/officeDocument/2006/relationships/slideMaster" Target="slideMasters/slideMaster5.xml"/><Relationship Id="rId61" Type="http://schemas.openxmlformats.org/officeDocument/2006/relationships/slide" Target="slides/slide39.xml"/><Relationship Id="rId82"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8" Type="http://schemas.openxmlformats.org/officeDocument/2006/relationships/slideMaster" Target="slideMasters/slideMaster8.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20.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9.pn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diagrams/_rels/data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9.pn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image" Target="../media/image39.png"/></Relationships>
</file>

<file path=ppt/diagrams/_rels/data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B363B-8F92-404D-A46C-84C90148CB40}" type="doc">
      <dgm:prSet loTypeId="urn:microsoft.com/office/officeart/2008/layout/TitledPictureBlocks" loCatId="picture" qsTypeId="urn:microsoft.com/office/officeart/2005/8/quickstyle/simple4" qsCatId="simple" csTypeId="urn:microsoft.com/office/officeart/2005/8/colors/accent1_2" csCatId="accent1" phldr="1"/>
      <dgm:spPr/>
      <dgm:t>
        <a:bodyPr/>
        <a:lstStyle/>
        <a:p>
          <a:endParaRPr lang="en-US"/>
        </a:p>
      </dgm:t>
    </dgm:pt>
    <dgm:pt modelId="{9EB5C205-2FB6-46A8-B7B8-A4752FA6F321}">
      <dgm:prSet phldrT="[Text]"/>
      <dgm:spPr/>
      <dgm:t>
        <a:bodyPr/>
        <a:lstStyle/>
        <a:p>
          <a:r>
            <a:rPr lang="en-US" dirty="0" smtClean="0"/>
            <a:t>Develop</a:t>
          </a:r>
          <a:endParaRPr lang="en-US" dirty="0"/>
        </a:p>
      </dgm:t>
    </dgm:pt>
    <dgm:pt modelId="{A8F557EF-885D-4E45-A0F3-757CE8BFA674}" type="parTrans" cxnId="{B62AE17D-5504-400F-98F6-2115BA815E57}">
      <dgm:prSet/>
      <dgm:spPr/>
      <dgm:t>
        <a:bodyPr/>
        <a:lstStyle/>
        <a:p>
          <a:endParaRPr lang="en-US"/>
        </a:p>
      </dgm:t>
    </dgm:pt>
    <dgm:pt modelId="{61BE1268-F7A2-483C-9FC4-B073F734E738}" type="sibTrans" cxnId="{B62AE17D-5504-400F-98F6-2115BA815E57}">
      <dgm:prSet/>
      <dgm:spPr/>
      <dgm:t>
        <a:bodyPr/>
        <a:lstStyle/>
        <a:p>
          <a:endParaRPr lang="en-US"/>
        </a:p>
      </dgm:t>
    </dgm:pt>
    <dgm:pt modelId="{67FAE542-9A39-4C30-BD3F-C43307EE4600}">
      <dgm:prSet phldrT="[Text]"/>
      <dgm:spPr/>
      <dgm:t>
        <a:bodyPr/>
        <a:lstStyle/>
        <a:p>
          <a:r>
            <a:rPr lang="en-US" dirty="0" smtClean="0"/>
            <a:t>Test</a:t>
          </a:r>
          <a:endParaRPr lang="en-US" dirty="0"/>
        </a:p>
      </dgm:t>
    </dgm:pt>
    <dgm:pt modelId="{B162A013-3300-4983-B246-877AE9A32DF7}" type="parTrans" cxnId="{FBBDFF6B-0FE8-44F4-876D-5B35943ACECC}">
      <dgm:prSet/>
      <dgm:spPr/>
      <dgm:t>
        <a:bodyPr/>
        <a:lstStyle/>
        <a:p>
          <a:endParaRPr lang="en-US"/>
        </a:p>
      </dgm:t>
    </dgm:pt>
    <dgm:pt modelId="{79AF7C67-B495-42F0-9A96-1905259984FE}" type="sibTrans" cxnId="{FBBDFF6B-0FE8-44F4-876D-5B35943ACECC}">
      <dgm:prSet/>
      <dgm:spPr/>
      <dgm:t>
        <a:bodyPr/>
        <a:lstStyle/>
        <a:p>
          <a:endParaRPr lang="en-US"/>
        </a:p>
      </dgm:t>
    </dgm:pt>
    <dgm:pt modelId="{E2547E11-0A62-494F-B5D2-DA099873E742}">
      <dgm:prSet phldrT="[Text]"/>
      <dgm:spPr/>
      <dgm:t>
        <a:bodyPr/>
        <a:lstStyle/>
        <a:p>
          <a:r>
            <a:rPr lang="en-US" dirty="0" smtClean="0"/>
            <a:t>Implement</a:t>
          </a:r>
          <a:endParaRPr lang="en-US" dirty="0"/>
        </a:p>
      </dgm:t>
    </dgm:pt>
    <dgm:pt modelId="{480EC930-661B-4907-9638-80204D14E84B}" type="parTrans" cxnId="{4C578957-5E8A-4A4D-88B0-3BF0E2C936F9}">
      <dgm:prSet/>
      <dgm:spPr/>
      <dgm:t>
        <a:bodyPr/>
        <a:lstStyle/>
        <a:p>
          <a:endParaRPr lang="en-US"/>
        </a:p>
      </dgm:t>
    </dgm:pt>
    <dgm:pt modelId="{9983553F-1E4F-49BF-A0FD-F60CC281CE50}" type="sibTrans" cxnId="{4C578957-5E8A-4A4D-88B0-3BF0E2C936F9}">
      <dgm:prSet/>
      <dgm:spPr/>
      <dgm:t>
        <a:bodyPr/>
        <a:lstStyle/>
        <a:p>
          <a:endParaRPr lang="en-US"/>
        </a:p>
      </dgm:t>
    </dgm:pt>
    <dgm:pt modelId="{03F3D4FA-09E7-48A6-8470-CC3B3177AB15}">
      <dgm:prSet phldrT="[Text]"/>
      <dgm:spPr/>
      <dgm:t>
        <a:bodyPr/>
        <a:lstStyle/>
        <a:p>
          <a:r>
            <a:rPr lang="en-US" dirty="0" smtClean="0"/>
            <a:t>Conceive</a:t>
          </a:r>
          <a:endParaRPr lang="en-US" dirty="0"/>
        </a:p>
      </dgm:t>
    </dgm:pt>
    <dgm:pt modelId="{7F8B6AF5-BE46-484E-8AC6-157DCB04C322}" type="sibTrans" cxnId="{26348ED6-82E0-4C73-B909-8B467C2B010D}">
      <dgm:prSet/>
      <dgm:spPr/>
      <dgm:t>
        <a:bodyPr/>
        <a:lstStyle/>
        <a:p>
          <a:endParaRPr lang="en-US"/>
        </a:p>
      </dgm:t>
    </dgm:pt>
    <dgm:pt modelId="{B3A3E80C-C12C-4673-8B22-CE59747D09E9}" type="parTrans" cxnId="{26348ED6-82E0-4C73-B909-8B467C2B010D}">
      <dgm:prSet/>
      <dgm:spPr/>
      <dgm:t>
        <a:bodyPr/>
        <a:lstStyle/>
        <a:p>
          <a:endParaRPr lang="en-US"/>
        </a:p>
      </dgm:t>
    </dgm:pt>
    <dgm:pt modelId="{42D1D7B3-0E8A-428B-A9EA-BC29D56B8CE3}" type="pres">
      <dgm:prSet presAssocID="{EB2B363B-8F92-404D-A46C-84C90148CB40}" presName="rootNode" presStyleCnt="0">
        <dgm:presLayoutVars>
          <dgm:chMax/>
          <dgm:chPref/>
          <dgm:dir/>
          <dgm:animLvl val="lvl"/>
        </dgm:presLayoutVars>
      </dgm:prSet>
      <dgm:spPr/>
      <dgm:t>
        <a:bodyPr/>
        <a:lstStyle/>
        <a:p>
          <a:endParaRPr lang="en-US"/>
        </a:p>
      </dgm:t>
    </dgm:pt>
    <dgm:pt modelId="{5F29AE18-8102-4D98-B3AC-2C4B52C3B715}" type="pres">
      <dgm:prSet presAssocID="{03F3D4FA-09E7-48A6-8470-CC3B3177AB15}" presName="composite" presStyleCnt="0"/>
      <dgm:spPr/>
    </dgm:pt>
    <dgm:pt modelId="{D0F27C92-16A6-41C6-9359-33A37237EDA7}" type="pres">
      <dgm:prSet presAssocID="{03F3D4FA-09E7-48A6-8470-CC3B3177AB15}" presName="ParentText" presStyleLbl="node1" presStyleIdx="0" presStyleCnt="4">
        <dgm:presLayoutVars>
          <dgm:chMax val="1"/>
          <dgm:chPref val="1"/>
          <dgm:bulletEnabled val="1"/>
        </dgm:presLayoutVars>
      </dgm:prSet>
      <dgm:spPr/>
      <dgm:t>
        <a:bodyPr/>
        <a:lstStyle/>
        <a:p>
          <a:endParaRPr lang="en-US"/>
        </a:p>
      </dgm:t>
    </dgm:pt>
    <dgm:pt modelId="{2A8B2904-718E-41A3-89C4-6451F5824DF2}" type="pres">
      <dgm:prSet presAssocID="{03F3D4FA-09E7-48A6-8470-CC3B3177AB15}" presName="Image" presStyleLbl="bgImgPlace1" presStyleIdx="0" presStyleCnt="4"/>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US"/>
        </a:p>
      </dgm:t>
      <dgm:extLst>
        <a:ext uri="{E40237B7-FDA0-4F09-8148-C483321AD2D9}">
          <dgm14:cNvPr xmlns:dgm14="http://schemas.microsoft.com/office/drawing/2010/diagram" id="0" name="" descr="Closeup of hand holding pencil, sketching on paper." title="Sample Picture"/>
        </a:ext>
      </dgm:extLst>
    </dgm:pt>
    <dgm:pt modelId="{2FE524D2-286E-4BAA-8FE0-FE862AB2FF7A}" type="pres">
      <dgm:prSet presAssocID="{03F3D4FA-09E7-48A6-8470-CC3B3177AB15}" presName="ChildText" presStyleLbl="fgAcc1" presStyleIdx="0" presStyleCnt="0">
        <dgm:presLayoutVars>
          <dgm:chMax val="0"/>
          <dgm:chPref val="0"/>
          <dgm:bulletEnabled val="1"/>
        </dgm:presLayoutVars>
      </dgm:prSet>
      <dgm:spPr/>
      <dgm:t>
        <a:bodyPr/>
        <a:lstStyle/>
        <a:p>
          <a:endParaRPr lang="en-US"/>
        </a:p>
      </dgm:t>
    </dgm:pt>
    <dgm:pt modelId="{45E01483-7B72-4FC5-AFAB-1D3B9D3BD7B0}" type="pres">
      <dgm:prSet presAssocID="{7F8B6AF5-BE46-484E-8AC6-157DCB04C322}" presName="sibTrans" presStyleCnt="0"/>
      <dgm:spPr/>
    </dgm:pt>
    <dgm:pt modelId="{BD02EB49-BD20-4B33-9C9E-9F6311ADAEAA}" type="pres">
      <dgm:prSet presAssocID="{9EB5C205-2FB6-46A8-B7B8-A4752FA6F321}" presName="composite" presStyleCnt="0"/>
      <dgm:spPr/>
    </dgm:pt>
    <dgm:pt modelId="{20FFA2E5-059F-4C2E-A9DE-D98F16633900}" type="pres">
      <dgm:prSet presAssocID="{9EB5C205-2FB6-46A8-B7B8-A4752FA6F321}" presName="ParentText" presStyleLbl="node1" presStyleIdx="1" presStyleCnt="4">
        <dgm:presLayoutVars>
          <dgm:chMax val="1"/>
          <dgm:chPref val="1"/>
          <dgm:bulletEnabled val="1"/>
        </dgm:presLayoutVars>
      </dgm:prSet>
      <dgm:spPr/>
      <dgm:t>
        <a:bodyPr/>
        <a:lstStyle/>
        <a:p>
          <a:endParaRPr lang="en-US"/>
        </a:p>
      </dgm:t>
    </dgm:pt>
    <dgm:pt modelId="{4C5C1B18-6773-4B75-B34C-F5CE5583B342}" type="pres">
      <dgm:prSet presAssocID="{9EB5C205-2FB6-46A8-B7B8-A4752FA6F321}" presName="Image" presStyleLbl="bgImgPlace1" presStyleIdx="1" presStyleCnt="4"/>
      <dgm:spPr>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n-US"/>
        </a:p>
      </dgm:t>
      <dgm:extLst>
        <a:ext uri="{E40237B7-FDA0-4F09-8148-C483321AD2D9}">
          <dgm14:cNvPr xmlns:dgm14="http://schemas.microsoft.com/office/drawing/2010/diagram" id="0" name="" descr="Closeup of person's hands holding square plastic object and correcting architectural drawings of same." title="Sample Picture"/>
        </a:ext>
      </dgm:extLst>
    </dgm:pt>
    <dgm:pt modelId="{CAB36267-3530-4860-AA5F-75317FE44861}" type="pres">
      <dgm:prSet presAssocID="{9EB5C205-2FB6-46A8-B7B8-A4752FA6F321}" presName="ChildText" presStyleLbl="fgAcc1" presStyleIdx="0" presStyleCnt="0">
        <dgm:presLayoutVars>
          <dgm:chMax val="0"/>
          <dgm:chPref val="0"/>
          <dgm:bulletEnabled val="1"/>
        </dgm:presLayoutVars>
      </dgm:prSet>
      <dgm:spPr/>
      <dgm:t>
        <a:bodyPr/>
        <a:lstStyle/>
        <a:p>
          <a:endParaRPr lang="en-US"/>
        </a:p>
      </dgm:t>
    </dgm:pt>
    <dgm:pt modelId="{F2E48AD1-DFA3-4762-9BA5-CFE6C7854AED}" type="pres">
      <dgm:prSet presAssocID="{61BE1268-F7A2-483C-9FC4-B073F734E738}" presName="sibTrans" presStyleCnt="0"/>
      <dgm:spPr/>
    </dgm:pt>
    <dgm:pt modelId="{CE2E92EA-23C4-4190-9C8E-45D543AFB1DE}" type="pres">
      <dgm:prSet presAssocID="{67FAE542-9A39-4C30-BD3F-C43307EE4600}" presName="composite" presStyleCnt="0"/>
      <dgm:spPr/>
    </dgm:pt>
    <dgm:pt modelId="{1D95D0DA-EC94-4AD6-9B26-37C055140371}" type="pres">
      <dgm:prSet presAssocID="{67FAE542-9A39-4C30-BD3F-C43307EE4600}" presName="ParentText" presStyleLbl="node1" presStyleIdx="2" presStyleCnt="4">
        <dgm:presLayoutVars>
          <dgm:chMax val="1"/>
          <dgm:chPref val="1"/>
          <dgm:bulletEnabled val="1"/>
        </dgm:presLayoutVars>
      </dgm:prSet>
      <dgm:spPr/>
      <dgm:t>
        <a:bodyPr/>
        <a:lstStyle/>
        <a:p>
          <a:endParaRPr lang="en-US"/>
        </a:p>
      </dgm:t>
    </dgm:pt>
    <dgm:pt modelId="{F66FE038-34D5-4C87-ACDE-F388EEEC3051}" type="pres">
      <dgm:prSet presAssocID="{67FAE542-9A39-4C30-BD3F-C43307EE4600}" presName="Image" presStyleLbl="b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en-US"/>
        </a:p>
      </dgm:t>
      <dgm:extLst>
        <a:ext uri="{E40237B7-FDA0-4F09-8148-C483321AD2D9}">
          <dgm14:cNvPr xmlns:dgm14="http://schemas.microsoft.com/office/drawing/2010/diagram" id="0" name="" descr="Closeup of hand, thumb flipping switch on machinery." title="Sample Picture"/>
        </a:ext>
      </dgm:extLst>
    </dgm:pt>
    <dgm:pt modelId="{879AE2B7-A9C2-4481-B0D2-643D27340AE9}" type="pres">
      <dgm:prSet presAssocID="{67FAE542-9A39-4C30-BD3F-C43307EE4600}" presName="ChildText" presStyleLbl="fgAcc1" presStyleIdx="0" presStyleCnt="0">
        <dgm:presLayoutVars>
          <dgm:chMax val="0"/>
          <dgm:chPref val="0"/>
          <dgm:bulletEnabled val="1"/>
        </dgm:presLayoutVars>
      </dgm:prSet>
      <dgm:spPr/>
      <dgm:t>
        <a:bodyPr/>
        <a:lstStyle/>
        <a:p>
          <a:endParaRPr lang="en-US"/>
        </a:p>
      </dgm:t>
    </dgm:pt>
    <dgm:pt modelId="{50EA22BD-9C49-4C22-9C4A-585C6E4DBED6}" type="pres">
      <dgm:prSet presAssocID="{79AF7C67-B495-42F0-9A96-1905259984FE}" presName="sibTrans" presStyleCnt="0"/>
      <dgm:spPr/>
    </dgm:pt>
    <dgm:pt modelId="{A18807B3-3A43-4364-909D-65312E415A47}" type="pres">
      <dgm:prSet presAssocID="{E2547E11-0A62-494F-B5D2-DA099873E742}" presName="composite" presStyleCnt="0"/>
      <dgm:spPr/>
    </dgm:pt>
    <dgm:pt modelId="{4D760101-CAA2-41D5-95F3-B66D10C6FAC1}" type="pres">
      <dgm:prSet presAssocID="{E2547E11-0A62-494F-B5D2-DA099873E742}" presName="ParentText" presStyleLbl="node1" presStyleIdx="3" presStyleCnt="4">
        <dgm:presLayoutVars>
          <dgm:chMax val="1"/>
          <dgm:chPref val="1"/>
          <dgm:bulletEnabled val="1"/>
        </dgm:presLayoutVars>
      </dgm:prSet>
      <dgm:spPr/>
      <dgm:t>
        <a:bodyPr/>
        <a:lstStyle/>
        <a:p>
          <a:endParaRPr lang="en-US"/>
        </a:p>
      </dgm:t>
    </dgm:pt>
    <dgm:pt modelId="{9AF04D26-076E-4C4B-9386-A00C90DB7204}" type="pres">
      <dgm:prSet presAssocID="{E2547E11-0A62-494F-B5D2-DA099873E742}" presName="Image" presStyleLbl="bgImgPlace1" presStyleIdx="3" presStyleCnt="4"/>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t>
        <a:bodyPr/>
        <a:lstStyle/>
        <a:p>
          <a:endParaRPr lang="en-US"/>
        </a:p>
      </dgm:t>
      <dgm:extLst>
        <a:ext uri="{E40237B7-FDA0-4F09-8148-C483321AD2D9}">
          <dgm14:cNvPr xmlns:dgm14="http://schemas.microsoft.com/office/drawing/2010/diagram" id="0" name="" descr="Closeup of finger pushing power button." title="Sample Picture"/>
        </a:ext>
      </dgm:extLst>
    </dgm:pt>
    <dgm:pt modelId="{07FE7290-9F63-4C91-9421-C70C56C92AB8}" type="pres">
      <dgm:prSet presAssocID="{E2547E11-0A62-494F-B5D2-DA099873E742}" presName="ChildText" presStyleLbl="fgAcc1" presStyleIdx="0" presStyleCnt="0">
        <dgm:presLayoutVars>
          <dgm:chMax val="0"/>
          <dgm:chPref val="0"/>
          <dgm:bulletEnabled val="1"/>
        </dgm:presLayoutVars>
      </dgm:prSet>
      <dgm:spPr/>
      <dgm:t>
        <a:bodyPr/>
        <a:lstStyle/>
        <a:p>
          <a:endParaRPr lang="en-US"/>
        </a:p>
      </dgm:t>
    </dgm:pt>
  </dgm:ptLst>
  <dgm:cxnLst>
    <dgm:cxn modelId="{26348ED6-82E0-4C73-B909-8B467C2B010D}" srcId="{EB2B363B-8F92-404D-A46C-84C90148CB40}" destId="{03F3D4FA-09E7-48A6-8470-CC3B3177AB15}" srcOrd="0" destOrd="0" parTransId="{B3A3E80C-C12C-4673-8B22-CE59747D09E9}" sibTransId="{7F8B6AF5-BE46-484E-8AC6-157DCB04C322}"/>
    <dgm:cxn modelId="{530AD51B-3913-47F7-B089-AF6053B19617}" type="presOf" srcId="{EB2B363B-8F92-404D-A46C-84C90148CB40}" destId="{42D1D7B3-0E8A-428B-A9EA-BC29D56B8CE3}" srcOrd="0" destOrd="0" presId="urn:microsoft.com/office/officeart/2008/layout/TitledPictureBlocks"/>
    <dgm:cxn modelId="{BEF325CA-8871-4903-9462-4DD7C0892E5C}" type="presOf" srcId="{E2547E11-0A62-494F-B5D2-DA099873E742}" destId="{4D760101-CAA2-41D5-95F3-B66D10C6FAC1}" srcOrd="0" destOrd="0" presId="urn:microsoft.com/office/officeart/2008/layout/TitledPictureBlocks"/>
    <dgm:cxn modelId="{175E318C-67C4-4FEE-8FB0-00816E7FD8C7}" type="presOf" srcId="{9EB5C205-2FB6-46A8-B7B8-A4752FA6F321}" destId="{20FFA2E5-059F-4C2E-A9DE-D98F16633900}" srcOrd="0" destOrd="0" presId="urn:microsoft.com/office/officeart/2008/layout/TitledPictureBlocks"/>
    <dgm:cxn modelId="{B62AE17D-5504-400F-98F6-2115BA815E57}" srcId="{EB2B363B-8F92-404D-A46C-84C90148CB40}" destId="{9EB5C205-2FB6-46A8-B7B8-A4752FA6F321}" srcOrd="1" destOrd="0" parTransId="{A8F557EF-885D-4E45-A0F3-757CE8BFA674}" sibTransId="{61BE1268-F7A2-483C-9FC4-B073F734E738}"/>
    <dgm:cxn modelId="{FBBDFF6B-0FE8-44F4-876D-5B35943ACECC}" srcId="{EB2B363B-8F92-404D-A46C-84C90148CB40}" destId="{67FAE542-9A39-4C30-BD3F-C43307EE4600}" srcOrd="2" destOrd="0" parTransId="{B162A013-3300-4983-B246-877AE9A32DF7}" sibTransId="{79AF7C67-B495-42F0-9A96-1905259984FE}"/>
    <dgm:cxn modelId="{4C578957-5E8A-4A4D-88B0-3BF0E2C936F9}" srcId="{EB2B363B-8F92-404D-A46C-84C90148CB40}" destId="{E2547E11-0A62-494F-B5D2-DA099873E742}" srcOrd="3" destOrd="0" parTransId="{480EC930-661B-4907-9638-80204D14E84B}" sibTransId="{9983553F-1E4F-49BF-A0FD-F60CC281CE50}"/>
    <dgm:cxn modelId="{1B36174E-8C30-4DC2-8198-6F0CD2E6A928}" type="presOf" srcId="{67FAE542-9A39-4C30-BD3F-C43307EE4600}" destId="{1D95D0DA-EC94-4AD6-9B26-37C055140371}" srcOrd="0" destOrd="0" presId="urn:microsoft.com/office/officeart/2008/layout/TitledPictureBlocks"/>
    <dgm:cxn modelId="{15151A01-EC04-46F0-99A6-7B14B2554123}" type="presOf" srcId="{03F3D4FA-09E7-48A6-8470-CC3B3177AB15}" destId="{D0F27C92-16A6-41C6-9359-33A37237EDA7}" srcOrd="0" destOrd="0" presId="urn:microsoft.com/office/officeart/2008/layout/TitledPictureBlocks"/>
    <dgm:cxn modelId="{70E2BFE3-B22D-4420-BF5B-0972A6C09FE0}" type="presParOf" srcId="{42D1D7B3-0E8A-428B-A9EA-BC29D56B8CE3}" destId="{5F29AE18-8102-4D98-B3AC-2C4B52C3B715}" srcOrd="0" destOrd="0" presId="urn:microsoft.com/office/officeart/2008/layout/TitledPictureBlocks"/>
    <dgm:cxn modelId="{F90E47FF-6FB8-44B0-A675-E4B90A85852F}" type="presParOf" srcId="{5F29AE18-8102-4D98-B3AC-2C4B52C3B715}" destId="{D0F27C92-16A6-41C6-9359-33A37237EDA7}" srcOrd="0" destOrd="0" presId="urn:microsoft.com/office/officeart/2008/layout/TitledPictureBlocks"/>
    <dgm:cxn modelId="{D0B63461-B303-4DD8-ADAD-BB2A10BE37EF}" type="presParOf" srcId="{5F29AE18-8102-4D98-B3AC-2C4B52C3B715}" destId="{2A8B2904-718E-41A3-89C4-6451F5824DF2}" srcOrd="1" destOrd="0" presId="urn:microsoft.com/office/officeart/2008/layout/TitledPictureBlocks"/>
    <dgm:cxn modelId="{D5538EA7-77DA-470A-AB8E-BD4777E7C6E5}" type="presParOf" srcId="{5F29AE18-8102-4D98-B3AC-2C4B52C3B715}" destId="{2FE524D2-286E-4BAA-8FE0-FE862AB2FF7A}" srcOrd="2" destOrd="0" presId="urn:microsoft.com/office/officeart/2008/layout/TitledPictureBlocks"/>
    <dgm:cxn modelId="{07AA4B7D-F5F9-4366-8C55-0F73DE6D01E6}" type="presParOf" srcId="{42D1D7B3-0E8A-428B-A9EA-BC29D56B8CE3}" destId="{45E01483-7B72-4FC5-AFAB-1D3B9D3BD7B0}" srcOrd="1" destOrd="0" presId="urn:microsoft.com/office/officeart/2008/layout/TitledPictureBlocks"/>
    <dgm:cxn modelId="{9554E0FB-8654-4A11-86FF-C0FB9B10B15A}" type="presParOf" srcId="{42D1D7B3-0E8A-428B-A9EA-BC29D56B8CE3}" destId="{BD02EB49-BD20-4B33-9C9E-9F6311ADAEAA}" srcOrd="2" destOrd="0" presId="urn:microsoft.com/office/officeart/2008/layout/TitledPictureBlocks"/>
    <dgm:cxn modelId="{914B935C-EE32-4F20-B330-0B98258F0126}" type="presParOf" srcId="{BD02EB49-BD20-4B33-9C9E-9F6311ADAEAA}" destId="{20FFA2E5-059F-4C2E-A9DE-D98F16633900}" srcOrd="0" destOrd="0" presId="urn:microsoft.com/office/officeart/2008/layout/TitledPictureBlocks"/>
    <dgm:cxn modelId="{A70D4A46-8454-4E6F-B920-44537892303D}" type="presParOf" srcId="{BD02EB49-BD20-4B33-9C9E-9F6311ADAEAA}" destId="{4C5C1B18-6773-4B75-B34C-F5CE5583B342}" srcOrd="1" destOrd="0" presId="urn:microsoft.com/office/officeart/2008/layout/TitledPictureBlocks"/>
    <dgm:cxn modelId="{709CC86C-22E7-4F22-8661-225CC6BBC7B3}" type="presParOf" srcId="{BD02EB49-BD20-4B33-9C9E-9F6311ADAEAA}" destId="{CAB36267-3530-4860-AA5F-75317FE44861}" srcOrd="2" destOrd="0" presId="urn:microsoft.com/office/officeart/2008/layout/TitledPictureBlocks"/>
    <dgm:cxn modelId="{0DD8A3E8-8666-469A-984C-6D77D1FE4B21}" type="presParOf" srcId="{42D1D7B3-0E8A-428B-A9EA-BC29D56B8CE3}" destId="{F2E48AD1-DFA3-4762-9BA5-CFE6C7854AED}" srcOrd="3" destOrd="0" presId="urn:microsoft.com/office/officeart/2008/layout/TitledPictureBlocks"/>
    <dgm:cxn modelId="{D0080448-7264-4724-B875-AB3C606FF6BA}" type="presParOf" srcId="{42D1D7B3-0E8A-428B-A9EA-BC29D56B8CE3}" destId="{CE2E92EA-23C4-4190-9C8E-45D543AFB1DE}" srcOrd="4" destOrd="0" presId="urn:microsoft.com/office/officeart/2008/layout/TitledPictureBlocks"/>
    <dgm:cxn modelId="{91DAF6B3-26DF-4F45-8978-6F381CC5E837}" type="presParOf" srcId="{CE2E92EA-23C4-4190-9C8E-45D543AFB1DE}" destId="{1D95D0DA-EC94-4AD6-9B26-37C055140371}" srcOrd="0" destOrd="0" presId="urn:microsoft.com/office/officeart/2008/layout/TitledPictureBlocks"/>
    <dgm:cxn modelId="{5B81597C-177C-4165-B202-823B9F950572}" type="presParOf" srcId="{CE2E92EA-23C4-4190-9C8E-45D543AFB1DE}" destId="{F66FE038-34D5-4C87-ACDE-F388EEEC3051}" srcOrd="1" destOrd="0" presId="urn:microsoft.com/office/officeart/2008/layout/TitledPictureBlocks"/>
    <dgm:cxn modelId="{E73799E8-1DA2-4B1D-B190-23B8E934CF9C}" type="presParOf" srcId="{CE2E92EA-23C4-4190-9C8E-45D543AFB1DE}" destId="{879AE2B7-A9C2-4481-B0D2-643D27340AE9}" srcOrd="2" destOrd="0" presId="urn:microsoft.com/office/officeart/2008/layout/TitledPictureBlocks"/>
    <dgm:cxn modelId="{D6176B1C-C29F-4342-8D00-67378CF38F66}" type="presParOf" srcId="{42D1D7B3-0E8A-428B-A9EA-BC29D56B8CE3}" destId="{50EA22BD-9C49-4C22-9C4A-585C6E4DBED6}" srcOrd="5" destOrd="0" presId="urn:microsoft.com/office/officeart/2008/layout/TitledPictureBlocks"/>
    <dgm:cxn modelId="{8CE3767F-4D6D-4209-8553-EDC3A57F6FE5}" type="presParOf" srcId="{42D1D7B3-0E8A-428B-A9EA-BC29D56B8CE3}" destId="{A18807B3-3A43-4364-909D-65312E415A47}" srcOrd="6" destOrd="0" presId="urn:microsoft.com/office/officeart/2008/layout/TitledPictureBlocks"/>
    <dgm:cxn modelId="{A4E84E2C-EFE4-46C2-B6D8-38BDE372A827}" type="presParOf" srcId="{A18807B3-3A43-4364-909D-65312E415A47}" destId="{4D760101-CAA2-41D5-95F3-B66D10C6FAC1}" srcOrd="0" destOrd="0" presId="urn:microsoft.com/office/officeart/2008/layout/TitledPictureBlocks"/>
    <dgm:cxn modelId="{382FFC73-2E54-420E-B80C-09951FFDFC4E}" type="presParOf" srcId="{A18807B3-3A43-4364-909D-65312E415A47}" destId="{9AF04D26-076E-4C4B-9386-A00C90DB7204}" srcOrd="1" destOrd="0" presId="urn:microsoft.com/office/officeart/2008/layout/TitledPictureBlocks"/>
    <dgm:cxn modelId="{9F187659-9686-4680-BD52-4C292ADF2AC5}" type="presParOf" srcId="{A18807B3-3A43-4364-909D-65312E415A47}" destId="{07FE7290-9F63-4C91-9421-C70C56C92AB8}"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B363B-8F92-404D-A46C-84C90148CB40}" type="doc">
      <dgm:prSet loTypeId="urn:microsoft.com/office/officeart/2008/layout/TitledPictureBlocks" loCatId="picture" qsTypeId="urn:microsoft.com/office/officeart/2005/8/quickstyle/simple4" qsCatId="simple" csTypeId="urn:microsoft.com/office/officeart/2005/8/colors/accent1_2" csCatId="accent1" phldr="1"/>
      <dgm:spPr/>
      <dgm:t>
        <a:bodyPr/>
        <a:lstStyle/>
        <a:p>
          <a:endParaRPr lang="en-US"/>
        </a:p>
      </dgm:t>
    </dgm:pt>
    <dgm:pt modelId="{9EB5C205-2FB6-46A8-B7B8-A4752FA6F321}">
      <dgm:prSet phldrT="[Text]"/>
      <dgm:spPr/>
      <dgm:t>
        <a:bodyPr/>
        <a:lstStyle/>
        <a:p>
          <a:r>
            <a:rPr lang="en-US" dirty="0" smtClean="0"/>
            <a:t>Key near Handle</a:t>
          </a:r>
          <a:endParaRPr lang="en-US" dirty="0"/>
        </a:p>
      </dgm:t>
    </dgm:pt>
    <dgm:pt modelId="{A8F557EF-885D-4E45-A0F3-757CE8BFA674}" type="parTrans" cxnId="{B62AE17D-5504-400F-98F6-2115BA815E57}">
      <dgm:prSet/>
      <dgm:spPr/>
      <dgm:t>
        <a:bodyPr/>
        <a:lstStyle/>
        <a:p>
          <a:endParaRPr lang="en-US"/>
        </a:p>
      </dgm:t>
    </dgm:pt>
    <dgm:pt modelId="{61BE1268-F7A2-483C-9FC4-B073F734E738}" type="sibTrans" cxnId="{B62AE17D-5504-400F-98F6-2115BA815E57}">
      <dgm:prSet/>
      <dgm:spPr/>
      <dgm:t>
        <a:bodyPr/>
        <a:lstStyle/>
        <a:p>
          <a:endParaRPr lang="en-US"/>
        </a:p>
      </dgm:t>
    </dgm:pt>
    <dgm:pt modelId="{67FAE542-9A39-4C30-BD3F-C43307EE4600}">
      <dgm:prSet phldrT="[Text]"/>
      <dgm:spPr/>
      <dgm:t>
        <a:bodyPr/>
        <a:lstStyle/>
        <a:p>
          <a:r>
            <a:rPr lang="en-US" dirty="0" smtClean="0"/>
            <a:t>KG Start-Stop Button</a:t>
          </a:r>
          <a:endParaRPr lang="en-US" dirty="0"/>
        </a:p>
      </dgm:t>
    </dgm:pt>
    <dgm:pt modelId="{B162A013-3300-4983-B246-877AE9A32DF7}" type="parTrans" cxnId="{FBBDFF6B-0FE8-44F4-876D-5B35943ACECC}">
      <dgm:prSet/>
      <dgm:spPr/>
      <dgm:t>
        <a:bodyPr/>
        <a:lstStyle/>
        <a:p>
          <a:endParaRPr lang="en-US"/>
        </a:p>
      </dgm:t>
    </dgm:pt>
    <dgm:pt modelId="{79AF7C67-B495-42F0-9A96-1905259984FE}" type="sibTrans" cxnId="{FBBDFF6B-0FE8-44F4-876D-5B35943ACECC}">
      <dgm:prSet/>
      <dgm:spPr/>
      <dgm:t>
        <a:bodyPr/>
        <a:lstStyle/>
        <a:p>
          <a:endParaRPr lang="en-US"/>
        </a:p>
      </dgm:t>
    </dgm:pt>
    <dgm:pt modelId="{E2547E11-0A62-494F-B5D2-DA099873E742}">
      <dgm:prSet phldrT="[Text]"/>
      <dgm:spPr/>
      <dgm:t>
        <a:bodyPr/>
        <a:lstStyle/>
        <a:p>
          <a:r>
            <a:rPr lang="en-US" dirty="0" smtClean="0"/>
            <a:t>Key Positions</a:t>
          </a:r>
          <a:endParaRPr lang="en-US" dirty="0"/>
        </a:p>
      </dgm:t>
    </dgm:pt>
    <dgm:pt modelId="{480EC930-661B-4907-9638-80204D14E84B}" type="parTrans" cxnId="{4C578957-5E8A-4A4D-88B0-3BF0E2C936F9}">
      <dgm:prSet/>
      <dgm:spPr/>
      <dgm:t>
        <a:bodyPr/>
        <a:lstStyle/>
        <a:p>
          <a:endParaRPr lang="en-US"/>
        </a:p>
      </dgm:t>
    </dgm:pt>
    <dgm:pt modelId="{9983553F-1E4F-49BF-A0FD-F60CC281CE50}" type="sibTrans" cxnId="{4C578957-5E8A-4A4D-88B0-3BF0E2C936F9}">
      <dgm:prSet/>
      <dgm:spPr/>
      <dgm:t>
        <a:bodyPr/>
        <a:lstStyle/>
        <a:p>
          <a:endParaRPr lang="en-US"/>
        </a:p>
      </dgm:t>
    </dgm:pt>
    <dgm:pt modelId="{03F3D4FA-09E7-48A6-8470-CC3B3177AB15}">
      <dgm:prSet phldrT="[Text]"/>
      <dgm:spPr/>
      <dgm:t>
        <a:bodyPr/>
        <a:lstStyle/>
        <a:p>
          <a:r>
            <a:rPr lang="en-US" dirty="0" smtClean="0"/>
            <a:t>Key</a:t>
          </a:r>
          <a:endParaRPr lang="en-US" dirty="0"/>
        </a:p>
      </dgm:t>
    </dgm:pt>
    <dgm:pt modelId="{7F8B6AF5-BE46-484E-8AC6-157DCB04C322}" type="sibTrans" cxnId="{26348ED6-82E0-4C73-B909-8B467C2B010D}">
      <dgm:prSet/>
      <dgm:spPr/>
      <dgm:t>
        <a:bodyPr/>
        <a:lstStyle/>
        <a:p>
          <a:endParaRPr lang="en-US"/>
        </a:p>
      </dgm:t>
    </dgm:pt>
    <dgm:pt modelId="{B3A3E80C-C12C-4673-8B22-CE59747D09E9}" type="parTrans" cxnId="{26348ED6-82E0-4C73-B909-8B467C2B010D}">
      <dgm:prSet/>
      <dgm:spPr/>
      <dgm:t>
        <a:bodyPr/>
        <a:lstStyle/>
        <a:p>
          <a:endParaRPr lang="en-US"/>
        </a:p>
      </dgm:t>
    </dgm:pt>
    <dgm:pt modelId="{42D1D7B3-0E8A-428B-A9EA-BC29D56B8CE3}" type="pres">
      <dgm:prSet presAssocID="{EB2B363B-8F92-404D-A46C-84C90148CB40}" presName="rootNode" presStyleCnt="0">
        <dgm:presLayoutVars>
          <dgm:chMax/>
          <dgm:chPref/>
          <dgm:dir/>
          <dgm:animLvl val="lvl"/>
        </dgm:presLayoutVars>
      </dgm:prSet>
      <dgm:spPr/>
      <dgm:t>
        <a:bodyPr/>
        <a:lstStyle/>
        <a:p>
          <a:endParaRPr lang="en-US"/>
        </a:p>
      </dgm:t>
    </dgm:pt>
    <dgm:pt modelId="{5F29AE18-8102-4D98-B3AC-2C4B52C3B715}" type="pres">
      <dgm:prSet presAssocID="{03F3D4FA-09E7-48A6-8470-CC3B3177AB15}" presName="composite" presStyleCnt="0"/>
      <dgm:spPr/>
    </dgm:pt>
    <dgm:pt modelId="{D0F27C92-16A6-41C6-9359-33A37237EDA7}" type="pres">
      <dgm:prSet presAssocID="{03F3D4FA-09E7-48A6-8470-CC3B3177AB15}" presName="ParentText" presStyleLbl="node1" presStyleIdx="0" presStyleCnt="4">
        <dgm:presLayoutVars>
          <dgm:chMax val="1"/>
          <dgm:chPref val="1"/>
          <dgm:bulletEnabled val="1"/>
        </dgm:presLayoutVars>
      </dgm:prSet>
      <dgm:spPr/>
      <dgm:t>
        <a:bodyPr/>
        <a:lstStyle/>
        <a:p>
          <a:endParaRPr lang="en-US"/>
        </a:p>
      </dgm:t>
    </dgm:pt>
    <dgm:pt modelId="{2A8B2904-718E-41A3-89C4-6451F5824DF2}" type="pres">
      <dgm:prSet presAssocID="{03F3D4FA-09E7-48A6-8470-CC3B3177AB15}" presName="Image" presStyleLbl="bgImgPlace1" presStyleIdx="0" presStyleCnt="4"/>
      <dgm:spPr>
        <a:blipFill rotWithShape="1">
          <a:blip xmlns:r="http://schemas.openxmlformats.org/officeDocument/2006/relationships" r:embed="rId1"/>
          <a:stretch>
            <a:fillRect/>
          </a:stretch>
        </a:blipFill>
      </dgm:spPr>
      <dgm:t>
        <a:bodyPr/>
        <a:lstStyle/>
        <a:p>
          <a:endParaRPr lang="en-US"/>
        </a:p>
      </dgm:t>
      <dgm:extLst>
        <a:ext uri="{E40237B7-FDA0-4F09-8148-C483321AD2D9}">
          <dgm14:cNvPr xmlns:dgm14="http://schemas.microsoft.com/office/drawing/2010/diagram" id="0" name="" descr="Closeup of hand holding pencil, sketching on paper." title="Sample Picture"/>
        </a:ext>
      </dgm:extLst>
    </dgm:pt>
    <dgm:pt modelId="{2FE524D2-286E-4BAA-8FE0-FE862AB2FF7A}" type="pres">
      <dgm:prSet presAssocID="{03F3D4FA-09E7-48A6-8470-CC3B3177AB15}" presName="ChildText" presStyleLbl="fgAcc1" presStyleIdx="0" presStyleCnt="0">
        <dgm:presLayoutVars>
          <dgm:chMax val="0"/>
          <dgm:chPref val="0"/>
          <dgm:bulletEnabled val="1"/>
        </dgm:presLayoutVars>
      </dgm:prSet>
      <dgm:spPr/>
      <dgm:t>
        <a:bodyPr/>
        <a:lstStyle/>
        <a:p>
          <a:endParaRPr lang="en-US"/>
        </a:p>
      </dgm:t>
    </dgm:pt>
    <dgm:pt modelId="{45E01483-7B72-4FC5-AFAB-1D3B9D3BD7B0}" type="pres">
      <dgm:prSet presAssocID="{7F8B6AF5-BE46-484E-8AC6-157DCB04C322}" presName="sibTrans" presStyleCnt="0"/>
      <dgm:spPr/>
    </dgm:pt>
    <dgm:pt modelId="{BD02EB49-BD20-4B33-9C9E-9F6311ADAEAA}" type="pres">
      <dgm:prSet presAssocID="{9EB5C205-2FB6-46A8-B7B8-A4752FA6F321}" presName="composite" presStyleCnt="0"/>
      <dgm:spPr/>
    </dgm:pt>
    <dgm:pt modelId="{20FFA2E5-059F-4C2E-A9DE-D98F16633900}" type="pres">
      <dgm:prSet presAssocID="{9EB5C205-2FB6-46A8-B7B8-A4752FA6F321}" presName="ParentText" presStyleLbl="node1" presStyleIdx="1" presStyleCnt="4">
        <dgm:presLayoutVars>
          <dgm:chMax val="1"/>
          <dgm:chPref val="1"/>
          <dgm:bulletEnabled val="1"/>
        </dgm:presLayoutVars>
      </dgm:prSet>
      <dgm:spPr/>
      <dgm:t>
        <a:bodyPr/>
        <a:lstStyle/>
        <a:p>
          <a:endParaRPr lang="en-US"/>
        </a:p>
      </dgm:t>
    </dgm:pt>
    <dgm:pt modelId="{4C5C1B18-6773-4B75-B34C-F5CE5583B342}" type="pres">
      <dgm:prSet presAssocID="{9EB5C205-2FB6-46A8-B7B8-A4752FA6F321}" presName="Image" presStyleLbl="bgImgPlace1" presStyleIdx="1" presStyleCnt="4"/>
      <dgm:spPr>
        <a:blipFill rotWithShape="1">
          <a:blip xmlns:r="http://schemas.openxmlformats.org/officeDocument/2006/relationships" r:embed="rId2"/>
          <a:stretch>
            <a:fillRect/>
          </a:stretch>
        </a:blipFill>
      </dgm:spPr>
      <dgm:t>
        <a:bodyPr/>
        <a:lstStyle/>
        <a:p>
          <a:endParaRPr lang="en-US"/>
        </a:p>
      </dgm:t>
      <dgm:extLst>
        <a:ext uri="{E40237B7-FDA0-4F09-8148-C483321AD2D9}">
          <dgm14:cNvPr xmlns:dgm14="http://schemas.microsoft.com/office/drawing/2010/diagram" id="0" name="" descr="Closeup of person's hands holding square plastic object and correcting architectural drawings of same." title="Sample Picture"/>
        </a:ext>
      </dgm:extLst>
    </dgm:pt>
    <dgm:pt modelId="{CAB36267-3530-4860-AA5F-75317FE44861}" type="pres">
      <dgm:prSet presAssocID="{9EB5C205-2FB6-46A8-B7B8-A4752FA6F321}" presName="ChildText" presStyleLbl="fgAcc1" presStyleIdx="0" presStyleCnt="0">
        <dgm:presLayoutVars>
          <dgm:chMax val="0"/>
          <dgm:chPref val="0"/>
          <dgm:bulletEnabled val="1"/>
        </dgm:presLayoutVars>
      </dgm:prSet>
      <dgm:spPr/>
      <dgm:t>
        <a:bodyPr/>
        <a:lstStyle/>
        <a:p>
          <a:endParaRPr lang="en-US"/>
        </a:p>
      </dgm:t>
    </dgm:pt>
    <dgm:pt modelId="{F2E48AD1-DFA3-4762-9BA5-CFE6C7854AED}" type="pres">
      <dgm:prSet presAssocID="{61BE1268-F7A2-483C-9FC4-B073F734E738}" presName="sibTrans" presStyleCnt="0"/>
      <dgm:spPr/>
    </dgm:pt>
    <dgm:pt modelId="{CE2E92EA-23C4-4190-9C8E-45D543AFB1DE}" type="pres">
      <dgm:prSet presAssocID="{67FAE542-9A39-4C30-BD3F-C43307EE4600}" presName="composite" presStyleCnt="0"/>
      <dgm:spPr/>
    </dgm:pt>
    <dgm:pt modelId="{1D95D0DA-EC94-4AD6-9B26-37C055140371}" type="pres">
      <dgm:prSet presAssocID="{67FAE542-9A39-4C30-BD3F-C43307EE4600}" presName="ParentText" presStyleLbl="node1" presStyleIdx="2" presStyleCnt="4">
        <dgm:presLayoutVars>
          <dgm:chMax val="1"/>
          <dgm:chPref val="1"/>
          <dgm:bulletEnabled val="1"/>
        </dgm:presLayoutVars>
      </dgm:prSet>
      <dgm:spPr/>
      <dgm:t>
        <a:bodyPr/>
        <a:lstStyle/>
        <a:p>
          <a:endParaRPr lang="en-US"/>
        </a:p>
      </dgm:t>
    </dgm:pt>
    <dgm:pt modelId="{F66FE038-34D5-4C87-ACDE-F388EEEC3051}" type="pres">
      <dgm:prSet presAssocID="{67FAE542-9A39-4C30-BD3F-C43307EE4600}" presName="Image" presStyleLbl="bgImgPlace1" presStyleIdx="2" presStyleCnt="4"/>
      <dgm:spPr>
        <a:blipFill rotWithShape="1">
          <a:blip xmlns:r="http://schemas.openxmlformats.org/officeDocument/2006/relationships" r:embed="rId3"/>
          <a:stretch>
            <a:fillRect/>
          </a:stretch>
        </a:blipFill>
      </dgm:spPr>
      <dgm:t>
        <a:bodyPr/>
        <a:lstStyle/>
        <a:p>
          <a:endParaRPr lang="en-US"/>
        </a:p>
      </dgm:t>
      <dgm:extLst>
        <a:ext uri="{E40237B7-FDA0-4F09-8148-C483321AD2D9}">
          <dgm14:cNvPr xmlns:dgm14="http://schemas.microsoft.com/office/drawing/2010/diagram" id="0" name="" descr="Closeup of hand, thumb flipping switch on machinery." title="Sample Picture"/>
        </a:ext>
      </dgm:extLst>
    </dgm:pt>
    <dgm:pt modelId="{879AE2B7-A9C2-4481-B0D2-643D27340AE9}" type="pres">
      <dgm:prSet presAssocID="{67FAE542-9A39-4C30-BD3F-C43307EE4600}" presName="ChildText" presStyleLbl="fgAcc1" presStyleIdx="0" presStyleCnt="0">
        <dgm:presLayoutVars>
          <dgm:chMax val="0"/>
          <dgm:chPref val="0"/>
          <dgm:bulletEnabled val="1"/>
        </dgm:presLayoutVars>
      </dgm:prSet>
      <dgm:spPr/>
      <dgm:t>
        <a:bodyPr/>
        <a:lstStyle/>
        <a:p>
          <a:endParaRPr lang="en-US"/>
        </a:p>
      </dgm:t>
    </dgm:pt>
    <dgm:pt modelId="{50EA22BD-9C49-4C22-9C4A-585C6E4DBED6}" type="pres">
      <dgm:prSet presAssocID="{79AF7C67-B495-42F0-9A96-1905259984FE}" presName="sibTrans" presStyleCnt="0"/>
      <dgm:spPr/>
    </dgm:pt>
    <dgm:pt modelId="{A18807B3-3A43-4364-909D-65312E415A47}" type="pres">
      <dgm:prSet presAssocID="{E2547E11-0A62-494F-B5D2-DA099873E742}" presName="composite" presStyleCnt="0"/>
      <dgm:spPr/>
    </dgm:pt>
    <dgm:pt modelId="{4D760101-CAA2-41D5-95F3-B66D10C6FAC1}" type="pres">
      <dgm:prSet presAssocID="{E2547E11-0A62-494F-B5D2-DA099873E742}" presName="ParentText" presStyleLbl="node1" presStyleIdx="3" presStyleCnt="4">
        <dgm:presLayoutVars>
          <dgm:chMax val="1"/>
          <dgm:chPref val="1"/>
          <dgm:bulletEnabled val="1"/>
        </dgm:presLayoutVars>
      </dgm:prSet>
      <dgm:spPr/>
      <dgm:t>
        <a:bodyPr/>
        <a:lstStyle/>
        <a:p>
          <a:endParaRPr lang="en-US"/>
        </a:p>
      </dgm:t>
    </dgm:pt>
    <dgm:pt modelId="{9AF04D26-076E-4C4B-9386-A00C90DB7204}" type="pres">
      <dgm:prSet presAssocID="{E2547E11-0A62-494F-B5D2-DA099873E742}" presName="Image" presStyleLbl="bgImgPlace1" presStyleIdx="3" presStyleCnt="4"/>
      <dgm:spPr>
        <a:blipFill rotWithShape="1">
          <a:blip xmlns:r="http://schemas.openxmlformats.org/officeDocument/2006/relationships" r:embed="rId4"/>
          <a:stretch>
            <a:fillRect/>
          </a:stretch>
        </a:blipFill>
      </dgm:spPr>
      <dgm:t>
        <a:bodyPr/>
        <a:lstStyle/>
        <a:p>
          <a:endParaRPr lang="en-US"/>
        </a:p>
      </dgm:t>
      <dgm:extLst>
        <a:ext uri="{E40237B7-FDA0-4F09-8148-C483321AD2D9}">
          <dgm14:cNvPr xmlns:dgm14="http://schemas.microsoft.com/office/drawing/2010/diagram" id="0" name="" descr="Closeup of finger pushing power button." title="Sample Picture"/>
        </a:ext>
      </dgm:extLst>
    </dgm:pt>
    <dgm:pt modelId="{07FE7290-9F63-4C91-9421-C70C56C92AB8}" type="pres">
      <dgm:prSet presAssocID="{E2547E11-0A62-494F-B5D2-DA099873E742}" presName="ChildText" presStyleLbl="fgAcc1" presStyleIdx="0" presStyleCnt="0">
        <dgm:presLayoutVars>
          <dgm:chMax val="0"/>
          <dgm:chPref val="0"/>
          <dgm:bulletEnabled val="1"/>
        </dgm:presLayoutVars>
      </dgm:prSet>
      <dgm:spPr/>
      <dgm:t>
        <a:bodyPr/>
        <a:lstStyle/>
        <a:p>
          <a:endParaRPr lang="en-US"/>
        </a:p>
      </dgm:t>
    </dgm:pt>
  </dgm:ptLst>
  <dgm:cxnLst>
    <dgm:cxn modelId="{3D1543C2-679F-4298-945E-F4D877BA90D6}" type="presOf" srcId="{EB2B363B-8F92-404D-A46C-84C90148CB40}" destId="{42D1D7B3-0E8A-428B-A9EA-BC29D56B8CE3}" srcOrd="0" destOrd="0" presId="urn:microsoft.com/office/officeart/2008/layout/TitledPictureBlocks"/>
    <dgm:cxn modelId="{B3533F70-1AB7-464B-8054-C4AFAA330C13}" type="presOf" srcId="{03F3D4FA-09E7-48A6-8470-CC3B3177AB15}" destId="{D0F27C92-16A6-41C6-9359-33A37237EDA7}" srcOrd="0" destOrd="0" presId="urn:microsoft.com/office/officeart/2008/layout/TitledPictureBlocks"/>
    <dgm:cxn modelId="{26348ED6-82E0-4C73-B909-8B467C2B010D}" srcId="{EB2B363B-8F92-404D-A46C-84C90148CB40}" destId="{03F3D4FA-09E7-48A6-8470-CC3B3177AB15}" srcOrd="0" destOrd="0" parTransId="{B3A3E80C-C12C-4673-8B22-CE59747D09E9}" sibTransId="{7F8B6AF5-BE46-484E-8AC6-157DCB04C322}"/>
    <dgm:cxn modelId="{C3645A66-27D6-4619-A064-CCF4AE052D4C}" type="presOf" srcId="{67FAE542-9A39-4C30-BD3F-C43307EE4600}" destId="{1D95D0DA-EC94-4AD6-9B26-37C055140371}" srcOrd="0" destOrd="0" presId="urn:microsoft.com/office/officeart/2008/layout/TitledPictureBlocks"/>
    <dgm:cxn modelId="{94DACCD6-95DF-4E60-A731-F8E2B72CF983}" type="presOf" srcId="{9EB5C205-2FB6-46A8-B7B8-A4752FA6F321}" destId="{20FFA2E5-059F-4C2E-A9DE-D98F16633900}" srcOrd="0" destOrd="0" presId="urn:microsoft.com/office/officeart/2008/layout/TitledPictureBlocks"/>
    <dgm:cxn modelId="{1725AF8C-9849-432C-AF1E-983AF5736C6B}" type="presOf" srcId="{E2547E11-0A62-494F-B5D2-DA099873E742}" destId="{4D760101-CAA2-41D5-95F3-B66D10C6FAC1}" srcOrd="0" destOrd="0" presId="urn:microsoft.com/office/officeart/2008/layout/TitledPictureBlocks"/>
    <dgm:cxn modelId="{B62AE17D-5504-400F-98F6-2115BA815E57}" srcId="{EB2B363B-8F92-404D-A46C-84C90148CB40}" destId="{9EB5C205-2FB6-46A8-B7B8-A4752FA6F321}" srcOrd="1" destOrd="0" parTransId="{A8F557EF-885D-4E45-A0F3-757CE8BFA674}" sibTransId="{61BE1268-F7A2-483C-9FC4-B073F734E738}"/>
    <dgm:cxn modelId="{FBBDFF6B-0FE8-44F4-876D-5B35943ACECC}" srcId="{EB2B363B-8F92-404D-A46C-84C90148CB40}" destId="{67FAE542-9A39-4C30-BD3F-C43307EE4600}" srcOrd="2" destOrd="0" parTransId="{B162A013-3300-4983-B246-877AE9A32DF7}" sibTransId="{79AF7C67-B495-42F0-9A96-1905259984FE}"/>
    <dgm:cxn modelId="{4C578957-5E8A-4A4D-88B0-3BF0E2C936F9}" srcId="{EB2B363B-8F92-404D-A46C-84C90148CB40}" destId="{E2547E11-0A62-494F-B5D2-DA099873E742}" srcOrd="3" destOrd="0" parTransId="{480EC930-661B-4907-9638-80204D14E84B}" sibTransId="{9983553F-1E4F-49BF-A0FD-F60CC281CE50}"/>
    <dgm:cxn modelId="{144C33FA-78B2-4B08-8681-0F5DA1443304}" type="presParOf" srcId="{42D1D7B3-0E8A-428B-A9EA-BC29D56B8CE3}" destId="{5F29AE18-8102-4D98-B3AC-2C4B52C3B715}" srcOrd="0" destOrd="0" presId="urn:microsoft.com/office/officeart/2008/layout/TitledPictureBlocks"/>
    <dgm:cxn modelId="{E8B10C82-7E70-4CE4-88B7-EF28F3B6E983}" type="presParOf" srcId="{5F29AE18-8102-4D98-B3AC-2C4B52C3B715}" destId="{D0F27C92-16A6-41C6-9359-33A37237EDA7}" srcOrd="0" destOrd="0" presId="urn:microsoft.com/office/officeart/2008/layout/TitledPictureBlocks"/>
    <dgm:cxn modelId="{5526073D-FDC6-4367-B0C0-C89A69CB0387}" type="presParOf" srcId="{5F29AE18-8102-4D98-B3AC-2C4B52C3B715}" destId="{2A8B2904-718E-41A3-89C4-6451F5824DF2}" srcOrd="1" destOrd="0" presId="urn:microsoft.com/office/officeart/2008/layout/TitledPictureBlocks"/>
    <dgm:cxn modelId="{12AA1C64-D272-41D4-B203-8014556A55E7}" type="presParOf" srcId="{5F29AE18-8102-4D98-B3AC-2C4B52C3B715}" destId="{2FE524D2-286E-4BAA-8FE0-FE862AB2FF7A}" srcOrd="2" destOrd="0" presId="urn:microsoft.com/office/officeart/2008/layout/TitledPictureBlocks"/>
    <dgm:cxn modelId="{29D5A349-1F01-4F66-873D-A580726220AA}" type="presParOf" srcId="{42D1D7B3-0E8A-428B-A9EA-BC29D56B8CE3}" destId="{45E01483-7B72-4FC5-AFAB-1D3B9D3BD7B0}" srcOrd="1" destOrd="0" presId="urn:microsoft.com/office/officeart/2008/layout/TitledPictureBlocks"/>
    <dgm:cxn modelId="{348BD29A-8673-4571-837F-A49F4F26B9FC}" type="presParOf" srcId="{42D1D7B3-0E8A-428B-A9EA-BC29D56B8CE3}" destId="{BD02EB49-BD20-4B33-9C9E-9F6311ADAEAA}" srcOrd="2" destOrd="0" presId="urn:microsoft.com/office/officeart/2008/layout/TitledPictureBlocks"/>
    <dgm:cxn modelId="{7AFEA8B5-7F49-4FDD-84D0-CAF6CCF82A00}" type="presParOf" srcId="{BD02EB49-BD20-4B33-9C9E-9F6311ADAEAA}" destId="{20FFA2E5-059F-4C2E-A9DE-D98F16633900}" srcOrd="0" destOrd="0" presId="urn:microsoft.com/office/officeart/2008/layout/TitledPictureBlocks"/>
    <dgm:cxn modelId="{A3F7FDEE-B24B-4E8A-A7B7-751F787ABBD1}" type="presParOf" srcId="{BD02EB49-BD20-4B33-9C9E-9F6311ADAEAA}" destId="{4C5C1B18-6773-4B75-B34C-F5CE5583B342}" srcOrd="1" destOrd="0" presId="urn:microsoft.com/office/officeart/2008/layout/TitledPictureBlocks"/>
    <dgm:cxn modelId="{CB2AB558-ED47-49C7-B5EF-2BAF6F3862C6}" type="presParOf" srcId="{BD02EB49-BD20-4B33-9C9E-9F6311ADAEAA}" destId="{CAB36267-3530-4860-AA5F-75317FE44861}" srcOrd="2" destOrd="0" presId="urn:microsoft.com/office/officeart/2008/layout/TitledPictureBlocks"/>
    <dgm:cxn modelId="{D3B5A93D-A7F2-4D8E-8C17-6F6C921B1B06}" type="presParOf" srcId="{42D1D7B3-0E8A-428B-A9EA-BC29D56B8CE3}" destId="{F2E48AD1-DFA3-4762-9BA5-CFE6C7854AED}" srcOrd="3" destOrd="0" presId="urn:microsoft.com/office/officeart/2008/layout/TitledPictureBlocks"/>
    <dgm:cxn modelId="{4B7A7418-D1D2-4B1F-864E-230C7A4695F1}" type="presParOf" srcId="{42D1D7B3-0E8A-428B-A9EA-BC29D56B8CE3}" destId="{CE2E92EA-23C4-4190-9C8E-45D543AFB1DE}" srcOrd="4" destOrd="0" presId="urn:microsoft.com/office/officeart/2008/layout/TitledPictureBlocks"/>
    <dgm:cxn modelId="{2BD1E4DD-B663-4FDD-A276-FFA428AB3CED}" type="presParOf" srcId="{CE2E92EA-23C4-4190-9C8E-45D543AFB1DE}" destId="{1D95D0DA-EC94-4AD6-9B26-37C055140371}" srcOrd="0" destOrd="0" presId="urn:microsoft.com/office/officeart/2008/layout/TitledPictureBlocks"/>
    <dgm:cxn modelId="{277B4E57-532C-4E27-9652-2B20E65F4699}" type="presParOf" srcId="{CE2E92EA-23C4-4190-9C8E-45D543AFB1DE}" destId="{F66FE038-34D5-4C87-ACDE-F388EEEC3051}" srcOrd="1" destOrd="0" presId="urn:microsoft.com/office/officeart/2008/layout/TitledPictureBlocks"/>
    <dgm:cxn modelId="{68A479ED-2CF0-4C06-9B07-3C4E71E7A2B9}" type="presParOf" srcId="{CE2E92EA-23C4-4190-9C8E-45D543AFB1DE}" destId="{879AE2B7-A9C2-4481-B0D2-643D27340AE9}" srcOrd="2" destOrd="0" presId="urn:microsoft.com/office/officeart/2008/layout/TitledPictureBlocks"/>
    <dgm:cxn modelId="{4B4449E7-514B-4B87-A863-3EB8F9390797}" type="presParOf" srcId="{42D1D7B3-0E8A-428B-A9EA-BC29D56B8CE3}" destId="{50EA22BD-9C49-4C22-9C4A-585C6E4DBED6}" srcOrd="5" destOrd="0" presId="urn:microsoft.com/office/officeart/2008/layout/TitledPictureBlocks"/>
    <dgm:cxn modelId="{1106EB78-A159-4082-A244-3966FA81A4DF}" type="presParOf" srcId="{42D1D7B3-0E8A-428B-A9EA-BC29D56B8CE3}" destId="{A18807B3-3A43-4364-909D-65312E415A47}" srcOrd="6" destOrd="0" presId="urn:microsoft.com/office/officeart/2008/layout/TitledPictureBlocks"/>
    <dgm:cxn modelId="{081DE78C-B6D8-498A-A11C-7388ED66D9EA}" type="presParOf" srcId="{A18807B3-3A43-4364-909D-65312E415A47}" destId="{4D760101-CAA2-41D5-95F3-B66D10C6FAC1}" srcOrd="0" destOrd="0" presId="urn:microsoft.com/office/officeart/2008/layout/TitledPictureBlocks"/>
    <dgm:cxn modelId="{E79C07AF-454D-418A-83D0-8D86F48FC316}" type="presParOf" srcId="{A18807B3-3A43-4364-909D-65312E415A47}" destId="{9AF04D26-076E-4C4B-9386-A00C90DB7204}" srcOrd="1" destOrd="0" presId="urn:microsoft.com/office/officeart/2008/layout/TitledPictureBlocks"/>
    <dgm:cxn modelId="{C5B60CA4-AF73-457C-A297-E4BBD758658C}" type="presParOf" srcId="{A18807B3-3A43-4364-909D-65312E415A47}" destId="{07FE7290-9F63-4C91-9421-C70C56C92AB8}"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2B363B-8F92-404D-A46C-84C90148CB40}" type="doc">
      <dgm:prSet loTypeId="urn:microsoft.com/office/officeart/2008/layout/TitledPictureBlocks" loCatId="picture" qsTypeId="urn:microsoft.com/office/officeart/2005/8/quickstyle/simple4" qsCatId="simple" csTypeId="urn:microsoft.com/office/officeart/2005/8/colors/accent1_2" csCatId="accent1" phldr="1"/>
      <dgm:spPr/>
      <dgm:t>
        <a:bodyPr/>
        <a:lstStyle/>
        <a:p>
          <a:endParaRPr lang="en-US"/>
        </a:p>
      </dgm:t>
    </dgm:pt>
    <dgm:pt modelId="{9EB5C205-2FB6-46A8-B7B8-A4752FA6F321}">
      <dgm:prSet phldrT="[Text]"/>
      <dgm:spPr/>
      <dgm:t>
        <a:bodyPr/>
        <a:lstStyle/>
        <a:p>
          <a:r>
            <a:rPr lang="en-US" dirty="0" smtClean="0"/>
            <a:t>Key buttons</a:t>
          </a:r>
          <a:endParaRPr lang="en-US" dirty="0"/>
        </a:p>
      </dgm:t>
    </dgm:pt>
    <dgm:pt modelId="{A8F557EF-885D-4E45-A0F3-757CE8BFA674}" type="parTrans" cxnId="{B62AE17D-5504-400F-98F6-2115BA815E57}">
      <dgm:prSet/>
      <dgm:spPr/>
      <dgm:t>
        <a:bodyPr/>
        <a:lstStyle/>
        <a:p>
          <a:endParaRPr lang="en-US"/>
        </a:p>
      </dgm:t>
    </dgm:pt>
    <dgm:pt modelId="{61BE1268-F7A2-483C-9FC4-B073F734E738}" type="sibTrans" cxnId="{B62AE17D-5504-400F-98F6-2115BA815E57}">
      <dgm:prSet/>
      <dgm:spPr/>
      <dgm:t>
        <a:bodyPr/>
        <a:lstStyle/>
        <a:p>
          <a:endParaRPr lang="en-US"/>
        </a:p>
      </dgm:t>
    </dgm:pt>
    <dgm:pt modelId="{67FAE542-9A39-4C30-BD3F-C43307EE4600}">
      <dgm:prSet phldrT="[Text]"/>
      <dgm:spPr/>
      <dgm:t>
        <a:bodyPr/>
        <a:lstStyle/>
        <a:p>
          <a:r>
            <a:rPr lang="en-US" dirty="0" smtClean="0"/>
            <a:t>KG Start-Stop Button</a:t>
          </a:r>
          <a:endParaRPr lang="en-US" dirty="0"/>
        </a:p>
      </dgm:t>
    </dgm:pt>
    <dgm:pt modelId="{B162A013-3300-4983-B246-877AE9A32DF7}" type="parTrans" cxnId="{FBBDFF6B-0FE8-44F4-876D-5B35943ACECC}">
      <dgm:prSet/>
      <dgm:spPr/>
      <dgm:t>
        <a:bodyPr/>
        <a:lstStyle/>
        <a:p>
          <a:endParaRPr lang="en-US"/>
        </a:p>
      </dgm:t>
    </dgm:pt>
    <dgm:pt modelId="{79AF7C67-B495-42F0-9A96-1905259984FE}" type="sibTrans" cxnId="{FBBDFF6B-0FE8-44F4-876D-5B35943ACECC}">
      <dgm:prSet/>
      <dgm:spPr/>
      <dgm:t>
        <a:bodyPr/>
        <a:lstStyle/>
        <a:p>
          <a:endParaRPr lang="en-US"/>
        </a:p>
      </dgm:t>
    </dgm:pt>
    <dgm:pt modelId="{E2547E11-0A62-494F-B5D2-DA099873E742}">
      <dgm:prSet phldrT="[Text]"/>
      <dgm:spPr/>
      <dgm:t>
        <a:bodyPr/>
        <a:lstStyle/>
        <a:p>
          <a:r>
            <a:rPr lang="en-US" dirty="0" smtClean="0"/>
            <a:t>Key Positions</a:t>
          </a:r>
          <a:endParaRPr lang="en-US" dirty="0"/>
        </a:p>
      </dgm:t>
    </dgm:pt>
    <dgm:pt modelId="{480EC930-661B-4907-9638-80204D14E84B}" type="parTrans" cxnId="{4C578957-5E8A-4A4D-88B0-3BF0E2C936F9}">
      <dgm:prSet/>
      <dgm:spPr/>
      <dgm:t>
        <a:bodyPr/>
        <a:lstStyle/>
        <a:p>
          <a:endParaRPr lang="en-US"/>
        </a:p>
      </dgm:t>
    </dgm:pt>
    <dgm:pt modelId="{9983553F-1E4F-49BF-A0FD-F60CC281CE50}" type="sibTrans" cxnId="{4C578957-5E8A-4A4D-88B0-3BF0E2C936F9}">
      <dgm:prSet/>
      <dgm:spPr/>
      <dgm:t>
        <a:bodyPr/>
        <a:lstStyle/>
        <a:p>
          <a:endParaRPr lang="en-US"/>
        </a:p>
      </dgm:t>
    </dgm:pt>
    <dgm:pt modelId="{03F3D4FA-09E7-48A6-8470-CC3B3177AB15}">
      <dgm:prSet phldrT="[Text]"/>
      <dgm:spPr/>
      <dgm:t>
        <a:bodyPr/>
        <a:lstStyle/>
        <a:p>
          <a:r>
            <a:rPr lang="en-US" dirty="0" smtClean="0"/>
            <a:t>Key</a:t>
          </a:r>
          <a:endParaRPr lang="en-US" dirty="0"/>
        </a:p>
      </dgm:t>
    </dgm:pt>
    <dgm:pt modelId="{7F8B6AF5-BE46-484E-8AC6-157DCB04C322}" type="sibTrans" cxnId="{26348ED6-82E0-4C73-B909-8B467C2B010D}">
      <dgm:prSet/>
      <dgm:spPr/>
      <dgm:t>
        <a:bodyPr/>
        <a:lstStyle/>
        <a:p>
          <a:endParaRPr lang="en-US"/>
        </a:p>
      </dgm:t>
    </dgm:pt>
    <dgm:pt modelId="{B3A3E80C-C12C-4673-8B22-CE59747D09E9}" type="parTrans" cxnId="{26348ED6-82E0-4C73-B909-8B467C2B010D}">
      <dgm:prSet/>
      <dgm:spPr/>
      <dgm:t>
        <a:bodyPr/>
        <a:lstStyle/>
        <a:p>
          <a:endParaRPr lang="en-US"/>
        </a:p>
      </dgm:t>
    </dgm:pt>
    <dgm:pt modelId="{42D1D7B3-0E8A-428B-A9EA-BC29D56B8CE3}" type="pres">
      <dgm:prSet presAssocID="{EB2B363B-8F92-404D-A46C-84C90148CB40}" presName="rootNode" presStyleCnt="0">
        <dgm:presLayoutVars>
          <dgm:chMax/>
          <dgm:chPref/>
          <dgm:dir/>
          <dgm:animLvl val="lvl"/>
        </dgm:presLayoutVars>
      </dgm:prSet>
      <dgm:spPr/>
      <dgm:t>
        <a:bodyPr/>
        <a:lstStyle/>
        <a:p>
          <a:endParaRPr lang="en-US"/>
        </a:p>
      </dgm:t>
    </dgm:pt>
    <dgm:pt modelId="{5F29AE18-8102-4D98-B3AC-2C4B52C3B715}" type="pres">
      <dgm:prSet presAssocID="{03F3D4FA-09E7-48A6-8470-CC3B3177AB15}" presName="composite" presStyleCnt="0"/>
      <dgm:spPr/>
    </dgm:pt>
    <dgm:pt modelId="{D0F27C92-16A6-41C6-9359-33A37237EDA7}" type="pres">
      <dgm:prSet presAssocID="{03F3D4FA-09E7-48A6-8470-CC3B3177AB15}" presName="ParentText" presStyleLbl="node1" presStyleIdx="0" presStyleCnt="4">
        <dgm:presLayoutVars>
          <dgm:chMax val="1"/>
          <dgm:chPref val="1"/>
          <dgm:bulletEnabled val="1"/>
        </dgm:presLayoutVars>
      </dgm:prSet>
      <dgm:spPr/>
      <dgm:t>
        <a:bodyPr/>
        <a:lstStyle/>
        <a:p>
          <a:endParaRPr lang="en-US"/>
        </a:p>
      </dgm:t>
    </dgm:pt>
    <dgm:pt modelId="{2A8B2904-718E-41A3-89C4-6451F5824DF2}" type="pres">
      <dgm:prSet presAssocID="{03F3D4FA-09E7-48A6-8470-CC3B3177AB15}" presName="Image" presStyleLbl="bgImgPlace1" presStyleIdx="0" presStyleCnt="4"/>
      <dgm:spPr>
        <a:blipFill rotWithShape="1">
          <a:blip xmlns:r="http://schemas.openxmlformats.org/officeDocument/2006/relationships" r:embed="rId1"/>
          <a:stretch>
            <a:fillRect/>
          </a:stretch>
        </a:blipFill>
      </dgm:spPr>
      <dgm:t>
        <a:bodyPr/>
        <a:lstStyle/>
        <a:p>
          <a:endParaRPr lang="en-US"/>
        </a:p>
      </dgm:t>
      <dgm:extLst>
        <a:ext uri="{E40237B7-FDA0-4F09-8148-C483321AD2D9}">
          <dgm14:cNvPr xmlns:dgm14="http://schemas.microsoft.com/office/drawing/2010/diagram" id="0" name="" descr="Closeup of hand holding pencil, sketching on paper." title="Sample Picture"/>
        </a:ext>
      </dgm:extLst>
    </dgm:pt>
    <dgm:pt modelId="{2FE524D2-286E-4BAA-8FE0-FE862AB2FF7A}" type="pres">
      <dgm:prSet presAssocID="{03F3D4FA-09E7-48A6-8470-CC3B3177AB15}" presName="ChildText" presStyleLbl="fgAcc1" presStyleIdx="0" presStyleCnt="0">
        <dgm:presLayoutVars>
          <dgm:chMax val="0"/>
          <dgm:chPref val="0"/>
          <dgm:bulletEnabled val="1"/>
        </dgm:presLayoutVars>
      </dgm:prSet>
      <dgm:spPr/>
      <dgm:t>
        <a:bodyPr/>
        <a:lstStyle/>
        <a:p>
          <a:endParaRPr lang="en-US"/>
        </a:p>
      </dgm:t>
    </dgm:pt>
    <dgm:pt modelId="{45E01483-7B72-4FC5-AFAB-1D3B9D3BD7B0}" type="pres">
      <dgm:prSet presAssocID="{7F8B6AF5-BE46-484E-8AC6-157DCB04C322}" presName="sibTrans" presStyleCnt="0"/>
      <dgm:spPr/>
    </dgm:pt>
    <dgm:pt modelId="{BD02EB49-BD20-4B33-9C9E-9F6311ADAEAA}" type="pres">
      <dgm:prSet presAssocID="{9EB5C205-2FB6-46A8-B7B8-A4752FA6F321}" presName="composite" presStyleCnt="0"/>
      <dgm:spPr/>
    </dgm:pt>
    <dgm:pt modelId="{20FFA2E5-059F-4C2E-A9DE-D98F16633900}" type="pres">
      <dgm:prSet presAssocID="{9EB5C205-2FB6-46A8-B7B8-A4752FA6F321}" presName="ParentText" presStyleLbl="node1" presStyleIdx="1" presStyleCnt="4">
        <dgm:presLayoutVars>
          <dgm:chMax val="1"/>
          <dgm:chPref val="1"/>
          <dgm:bulletEnabled val="1"/>
        </dgm:presLayoutVars>
      </dgm:prSet>
      <dgm:spPr/>
      <dgm:t>
        <a:bodyPr/>
        <a:lstStyle/>
        <a:p>
          <a:endParaRPr lang="en-US"/>
        </a:p>
      </dgm:t>
    </dgm:pt>
    <dgm:pt modelId="{4C5C1B18-6773-4B75-B34C-F5CE5583B342}" type="pres">
      <dgm:prSet presAssocID="{9EB5C205-2FB6-46A8-B7B8-A4752FA6F321}" presName="Image" presStyleLbl="bgImgPlace1" presStyleIdx="1" presStyleCnt="4"/>
      <dgm:spPr/>
      <dgm:t>
        <a:bodyPr/>
        <a:lstStyle/>
        <a:p>
          <a:endParaRPr lang="en-US"/>
        </a:p>
      </dgm:t>
      <dgm:extLst/>
    </dgm:pt>
    <dgm:pt modelId="{CAB36267-3530-4860-AA5F-75317FE44861}" type="pres">
      <dgm:prSet presAssocID="{9EB5C205-2FB6-46A8-B7B8-A4752FA6F321}" presName="ChildText" presStyleLbl="fgAcc1" presStyleIdx="0" presStyleCnt="0">
        <dgm:presLayoutVars>
          <dgm:chMax val="0"/>
          <dgm:chPref val="0"/>
          <dgm:bulletEnabled val="1"/>
        </dgm:presLayoutVars>
      </dgm:prSet>
      <dgm:spPr/>
      <dgm:t>
        <a:bodyPr/>
        <a:lstStyle/>
        <a:p>
          <a:endParaRPr lang="en-US"/>
        </a:p>
      </dgm:t>
    </dgm:pt>
    <dgm:pt modelId="{F2E48AD1-DFA3-4762-9BA5-CFE6C7854AED}" type="pres">
      <dgm:prSet presAssocID="{61BE1268-F7A2-483C-9FC4-B073F734E738}" presName="sibTrans" presStyleCnt="0"/>
      <dgm:spPr/>
    </dgm:pt>
    <dgm:pt modelId="{CE2E92EA-23C4-4190-9C8E-45D543AFB1DE}" type="pres">
      <dgm:prSet presAssocID="{67FAE542-9A39-4C30-BD3F-C43307EE4600}" presName="composite" presStyleCnt="0"/>
      <dgm:spPr/>
    </dgm:pt>
    <dgm:pt modelId="{1D95D0DA-EC94-4AD6-9B26-37C055140371}" type="pres">
      <dgm:prSet presAssocID="{67FAE542-9A39-4C30-BD3F-C43307EE4600}" presName="ParentText" presStyleLbl="node1" presStyleIdx="2" presStyleCnt="4">
        <dgm:presLayoutVars>
          <dgm:chMax val="1"/>
          <dgm:chPref val="1"/>
          <dgm:bulletEnabled val="1"/>
        </dgm:presLayoutVars>
      </dgm:prSet>
      <dgm:spPr/>
      <dgm:t>
        <a:bodyPr/>
        <a:lstStyle/>
        <a:p>
          <a:endParaRPr lang="en-US"/>
        </a:p>
      </dgm:t>
    </dgm:pt>
    <dgm:pt modelId="{F66FE038-34D5-4C87-ACDE-F388EEEC3051}" type="pres">
      <dgm:prSet presAssocID="{67FAE542-9A39-4C30-BD3F-C43307EE4600}" presName="Image" presStyleLbl="bgImgPlace1" presStyleIdx="2" presStyleCnt="4"/>
      <dgm:spPr>
        <a:blipFill rotWithShape="1">
          <a:blip xmlns:r="http://schemas.openxmlformats.org/officeDocument/2006/relationships" r:embed="rId2"/>
          <a:stretch>
            <a:fillRect/>
          </a:stretch>
        </a:blipFill>
      </dgm:spPr>
      <dgm:t>
        <a:bodyPr/>
        <a:lstStyle/>
        <a:p>
          <a:endParaRPr lang="en-US"/>
        </a:p>
      </dgm:t>
      <dgm:extLst>
        <a:ext uri="{E40237B7-FDA0-4F09-8148-C483321AD2D9}">
          <dgm14:cNvPr xmlns:dgm14="http://schemas.microsoft.com/office/drawing/2010/diagram" id="0" name="" descr="Closeup of hand, thumb flipping switch on machinery." title="Sample Picture"/>
        </a:ext>
      </dgm:extLst>
    </dgm:pt>
    <dgm:pt modelId="{879AE2B7-A9C2-4481-B0D2-643D27340AE9}" type="pres">
      <dgm:prSet presAssocID="{67FAE542-9A39-4C30-BD3F-C43307EE4600}" presName="ChildText" presStyleLbl="fgAcc1" presStyleIdx="0" presStyleCnt="0">
        <dgm:presLayoutVars>
          <dgm:chMax val="0"/>
          <dgm:chPref val="0"/>
          <dgm:bulletEnabled val="1"/>
        </dgm:presLayoutVars>
      </dgm:prSet>
      <dgm:spPr/>
      <dgm:t>
        <a:bodyPr/>
        <a:lstStyle/>
        <a:p>
          <a:endParaRPr lang="en-US"/>
        </a:p>
      </dgm:t>
    </dgm:pt>
    <dgm:pt modelId="{50EA22BD-9C49-4C22-9C4A-585C6E4DBED6}" type="pres">
      <dgm:prSet presAssocID="{79AF7C67-B495-42F0-9A96-1905259984FE}" presName="sibTrans" presStyleCnt="0"/>
      <dgm:spPr/>
    </dgm:pt>
    <dgm:pt modelId="{A18807B3-3A43-4364-909D-65312E415A47}" type="pres">
      <dgm:prSet presAssocID="{E2547E11-0A62-494F-B5D2-DA099873E742}" presName="composite" presStyleCnt="0"/>
      <dgm:spPr/>
    </dgm:pt>
    <dgm:pt modelId="{4D760101-CAA2-41D5-95F3-B66D10C6FAC1}" type="pres">
      <dgm:prSet presAssocID="{E2547E11-0A62-494F-B5D2-DA099873E742}" presName="ParentText" presStyleLbl="node1" presStyleIdx="3" presStyleCnt="4">
        <dgm:presLayoutVars>
          <dgm:chMax val="1"/>
          <dgm:chPref val="1"/>
          <dgm:bulletEnabled val="1"/>
        </dgm:presLayoutVars>
      </dgm:prSet>
      <dgm:spPr/>
      <dgm:t>
        <a:bodyPr/>
        <a:lstStyle/>
        <a:p>
          <a:endParaRPr lang="en-US"/>
        </a:p>
      </dgm:t>
    </dgm:pt>
    <dgm:pt modelId="{9AF04D26-076E-4C4B-9386-A00C90DB7204}" type="pres">
      <dgm:prSet presAssocID="{E2547E11-0A62-494F-B5D2-DA099873E742}" presName="Image" presStyleLbl="bgImgPlace1" presStyleIdx="3" presStyleCnt="4"/>
      <dgm:spPr>
        <a:blipFill rotWithShape="1">
          <a:blip xmlns:r="http://schemas.openxmlformats.org/officeDocument/2006/relationships" r:embed="rId3"/>
          <a:stretch>
            <a:fillRect/>
          </a:stretch>
        </a:blipFill>
      </dgm:spPr>
      <dgm:t>
        <a:bodyPr/>
        <a:lstStyle/>
        <a:p>
          <a:endParaRPr lang="en-US"/>
        </a:p>
      </dgm:t>
      <dgm:extLst>
        <a:ext uri="{E40237B7-FDA0-4F09-8148-C483321AD2D9}">
          <dgm14:cNvPr xmlns:dgm14="http://schemas.microsoft.com/office/drawing/2010/diagram" id="0" name="" descr="Closeup of finger pushing power button." title="Sample Picture"/>
        </a:ext>
      </dgm:extLst>
    </dgm:pt>
    <dgm:pt modelId="{07FE7290-9F63-4C91-9421-C70C56C92AB8}" type="pres">
      <dgm:prSet presAssocID="{E2547E11-0A62-494F-B5D2-DA099873E742}" presName="ChildText" presStyleLbl="fgAcc1" presStyleIdx="0" presStyleCnt="0">
        <dgm:presLayoutVars>
          <dgm:chMax val="0"/>
          <dgm:chPref val="0"/>
          <dgm:bulletEnabled val="1"/>
        </dgm:presLayoutVars>
      </dgm:prSet>
      <dgm:spPr/>
      <dgm:t>
        <a:bodyPr/>
        <a:lstStyle/>
        <a:p>
          <a:endParaRPr lang="en-US"/>
        </a:p>
      </dgm:t>
    </dgm:pt>
  </dgm:ptLst>
  <dgm:cxnLst>
    <dgm:cxn modelId="{124463F5-B42A-4C2C-B916-69882EE90D8B}" type="presOf" srcId="{EB2B363B-8F92-404D-A46C-84C90148CB40}" destId="{42D1D7B3-0E8A-428B-A9EA-BC29D56B8CE3}" srcOrd="0" destOrd="0" presId="urn:microsoft.com/office/officeart/2008/layout/TitledPictureBlocks"/>
    <dgm:cxn modelId="{26348ED6-82E0-4C73-B909-8B467C2B010D}" srcId="{EB2B363B-8F92-404D-A46C-84C90148CB40}" destId="{03F3D4FA-09E7-48A6-8470-CC3B3177AB15}" srcOrd="0" destOrd="0" parTransId="{B3A3E80C-C12C-4673-8B22-CE59747D09E9}" sibTransId="{7F8B6AF5-BE46-484E-8AC6-157DCB04C322}"/>
    <dgm:cxn modelId="{025FE33B-A4ED-470A-8810-52F72CEA67D4}" type="presOf" srcId="{03F3D4FA-09E7-48A6-8470-CC3B3177AB15}" destId="{D0F27C92-16A6-41C6-9359-33A37237EDA7}" srcOrd="0" destOrd="0" presId="urn:microsoft.com/office/officeart/2008/layout/TitledPictureBlocks"/>
    <dgm:cxn modelId="{B62AE17D-5504-400F-98F6-2115BA815E57}" srcId="{EB2B363B-8F92-404D-A46C-84C90148CB40}" destId="{9EB5C205-2FB6-46A8-B7B8-A4752FA6F321}" srcOrd="1" destOrd="0" parTransId="{A8F557EF-885D-4E45-A0F3-757CE8BFA674}" sibTransId="{61BE1268-F7A2-483C-9FC4-B073F734E738}"/>
    <dgm:cxn modelId="{FBBDFF6B-0FE8-44F4-876D-5B35943ACECC}" srcId="{EB2B363B-8F92-404D-A46C-84C90148CB40}" destId="{67FAE542-9A39-4C30-BD3F-C43307EE4600}" srcOrd="2" destOrd="0" parTransId="{B162A013-3300-4983-B246-877AE9A32DF7}" sibTransId="{79AF7C67-B495-42F0-9A96-1905259984FE}"/>
    <dgm:cxn modelId="{4C578957-5E8A-4A4D-88B0-3BF0E2C936F9}" srcId="{EB2B363B-8F92-404D-A46C-84C90148CB40}" destId="{E2547E11-0A62-494F-B5D2-DA099873E742}" srcOrd="3" destOrd="0" parTransId="{480EC930-661B-4907-9638-80204D14E84B}" sibTransId="{9983553F-1E4F-49BF-A0FD-F60CC281CE50}"/>
    <dgm:cxn modelId="{067E6040-7792-4E19-AA1D-F6603978B959}" type="presOf" srcId="{67FAE542-9A39-4C30-BD3F-C43307EE4600}" destId="{1D95D0DA-EC94-4AD6-9B26-37C055140371}" srcOrd="0" destOrd="0" presId="urn:microsoft.com/office/officeart/2008/layout/TitledPictureBlocks"/>
    <dgm:cxn modelId="{8FA98177-8814-4641-B681-99521B1F41DB}" type="presOf" srcId="{9EB5C205-2FB6-46A8-B7B8-A4752FA6F321}" destId="{20FFA2E5-059F-4C2E-A9DE-D98F16633900}" srcOrd="0" destOrd="0" presId="urn:microsoft.com/office/officeart/2008/layout/TitledPictureBlocks"/>
    <dgm:cxn modelId="{89C72E2E-F9CC-4BA4-A1F0-892D8BCAE3E8}" type="presOf" srcId="{E2547E11-0A62-494F-B5D2-DA099873E742}" destId="{4D760101-CAA2-41D5-95F3-B66D10C6FAC1}" srcOrd="0" destOrd="0" presId="urn:microsoft.com/office/officeart/2008/layout/TitledPictureBlocks"/>
    <dgm:cxn modelId="{5EAD31A3-27E6-467D-8335-A24DB77743E0}" type="presParOf" srcId="{42D1D7B3-0E8A-428B-A9EA-BC29D56B8CE3}" destId="{5F29AE18-8102-4D98-B3AC-2C4B52C3B715}" srcOrd="0" destOrd="0" presId="urn:microsoft.com/office/officeart/2008/layout/TitledPictureBlocks"/>
    <dgm:cxn modelId="{D3CF6944-40B4-4638-A571-3C1DFFE40BB7}" type="presParOf" srcId="{5F29AE18-8102-4D98-B3AC-2C4B52C3B715}" destId="{D0F27C92-16A6-41C6-9359-33A37237EDA7}" srcOrd="0" destOrd="0" presId="urn:microsoft.com/office/officeart/2008/layout/TitledPictureBlocks"/>
    <dgm:cxn modelId="{75D9B80C-2CED-4BD7-B5EF-FF30A9D9C5C4}" type="presParOf" srcId="{5F29AE18-8102-4D98-B3AC-2C4B52C3B715}" destId="{2A8B2904-718E-41A3-89C4-6451F5824DF2}" srcOrd="1" destOrd="0" presId="urn:microsoft.com/office/officeart/2008/layout/TitledPictureBlocks"/>
    <dgm:cxn modelId="{1D03A9DC-2769-442D-AABA-950833E727F3}" type="presParOf" srcId="{5F29AE18-8102-4D98-B3AC-2C4B52C3B715}" destId="{2FE524D2-286E-4BAA-8FE0-FE862AB2FF7A}" srcOrd="2" destOrd="0" presId="urn:microsoft.com/office/officeart/2008/layout/TitledPictureBlocks"/>
    <dgm:cxn modelId="{7FD5A435-F390-4EA9-AC34-733580BFE2AB}" type="presParOf" srcId="{42D1D7B3-0E8A-428B-A9EA-BC29D56B8CE3}" destId="{45E01483-7B72-4FC5-AFAB-1D3B9D3BD7B0}" srcOrd="1" destOrd="0" presId="urn:microsoft.com/office/officeart/2008/layout/TitledPictureBlocks"/>
    <dgm:cxn modelId="{3C3CDC77-3469-4FB3-8F95-1BBCA1CA32E3}" type="presParOf" srcId="{42D1D7B3-0E8A-428B-A9EA-BC29D56B8CE3}" destId="{BD02EB49-BD20-4B33-9C9E-9F6311ADAEAA}" srcOrd="2" destOrd="0" presId="urn:microsoft.com/office/officeart/2008/layout/TitledPictureBlocks"/>
    <dgm:cxn modelId="{F959C6BD-DEB2-4786-9BC3-EA2A5886B44E}" type="presParOf" srcId="{BD02EB49-BD20-4B33-9C9E-9F6311ADAEAA}" destId="{20FFA2E5-059F-4C2E-A9DE-D98F16633900}" srcOrd="0" destOrd="0" presId="urn:microsoft.com/office/officeart/2008/layout/TitledPictureBlocks"/>
    <dgm:cxn modelId="{BE02ECAC-1C43-4AEC-81E9-FBE6D7DA5997}" type="presParOf" srcId="{BD02EB49-BD20-4B33-9C9E-9F6311ADAEAA}" destId="{4C5C1B18-6773-4B75-B34C-F5CE5583B342}" srcOrd="1" destOrd="0" presId="urn:microsoft.com/office/officeart/2008/layout/TitledPictureBlocks"/>
    <dgm:cxn modelId="{71594042-87C2-43ED-A0BE-917E52C2D47B}" type="presParOf" srcId="{BD02EB49-BD20-4B33-9C9E-9F6311ADAEAA}" destId="{CAB36267-3530-4860-AA5F-75317FE44861}" srcOrd="2" destOrd="0" presId="urn:microsoft.com/office/officeart/2008/layout/TitledPictureBlocks"/>
    <dgm:cxn modelId="{1315F59E-2B4B-4042-B1BA-C09355D2AC4C}" type="presParOf" srcId="{42D1D7B3-0E8A-428B-A9EA-BC29D56B8CE3}" destId="{F2E48AD1-DFA3-4762-9BA5-CFE6C7854AED}" srcOrd="3" destOrd="0" presId="urn:microsoft.com/office/officeart/2008/layout/TitledPictureBlocks"/>
    <dgm:cxn modelId="{6AC24EFF-C77F-4B0E-B244-CD69CD5DFE55}" type="presParOf" srcId="{42D1D7B3-0E8A-428B-A9EA-BC29D56B8CE3}" destId="{CE2E92EA-23C4-4190-9C8E-45D543AFB1DE}" srcOrd="4" destOrd="0" presId="urn:microsoft.com/office/officeart/2008/layout/TitledPictureBlocks"/>
    <dgm:cxn modelId="{A6582EF2-FDC7-4379-9ABA-D36BABE6F431}" type="presParOf" srcId="{CE2E92EA-23C4-4190-9C8E-45D543AFB1DE}" destId="{1D95D0DA-EC94-4AD6-9B26-37C055140371}" srcOrd="0" destOrd="0" presId="urn:microsoft.com/office/officeart/2008/layout/TitledPictureBlocks"/>
    <dgm:cxn modelId="{0091644E-3379-49FD-A9D8-D5B53FB9E751}" type="presParOf" srcId="{CE2E92EA-23C4-4190-9C8E-45D543AFB1DE}" destId="{F66FE038-34D5-4C87-ACDE-F388EEEC3051}" srcOrd="1" destOrd="0" presId="urn:microsoft.com/office/officeart/2008/layout/TitledPictureBlocks"/>
    <dgm:cxn modelId="{F0A92CF3-A8F4-4944-89DA-3BE4C2BDB1F5}" type="presParOf" srcId="{CE2E92EA-23C4-4190-9C8E-45D543AFB1DE}" destId="{879AE2B7-A9C2-4481-B0D2-643D27340AE9}" srcOrd="2" destOrd="0" presId="urn:microsoft.com/office/officeart/2008/layout/TitledPictureBlocks"/>
    <dgm:cxn modelId="{33AA2F67-C76A-46E9-94F0-0F8FC77670FD}" type="presParOf" srcId="{42D1D7B3-0E8A-428B-A9EA-BC29D56B8CE3}" destId="{50EA22BD-9C49-4C22-9C4A-585C6E4DBED6}" srcOrd="5" destOrd="0" presId="urn:microsoft.com/office/officeart/2008/layout/TitledPictureBlocks"/>
    <dgm:cxn modelId="{BC7C0D62-ACDB-4CB5-A512-11196ABCD6CE}" type="presParOf" srcId="{42D1D7B3-0E8A-428B-A9EA-BC29D56B8CE3}" destId="{A18807B3-3A43-4364-909D-65312E415A47}" srcOrd="6" destOrd="0" presId="urn:microsoft.com/office/officeart/2008/layout/TitledPictureBlocks"/>
    <dgm:cxn modelId="{9BA97864-E807-4351-9D45-F67E22583AB2}" type="presParOf" srcId="{A18807B3-3A43-4364-909D-65312E415A47}" destId="{4D760101-CAA2-41D5-95F3-B66D10C6FAC1}" srcOrd="0" destOrd="0" presId="urn:microsoft.com/office/officeart/2008/layout/TitledPictureBlocks"/>
    <dgm:cxn modelId="{3DA03532-D0E9-417E-823D-F5B11E59EFA5}" type="presParOf" srcId="{A18807B3-3A43-4364-909D-65312E415A47}" destId="{9AF04D26-076E-4C4B-9386-A00C90DB7204}" srcOrd="1" destOrd="0" presId="urn:microsoft.com/office/officeart/2008/layout/TitledPictureBlocks"/>
    <dgm:cxn modelId="{50430D4C-630A-4E84-B913-656BA2CB8D5A}" type="presParOf" srcId="{A18807B3-3A43-4364-909D-65312E415A47}" destId="{07FE7290-9F63-4C91-9421-C70C56C92AB8}"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2B363B-8F92-404D-A46C-84C90148CB40}" type="doc">
      <dgm:prSet loTypeId="urn:microsoft.com/office/officeart/2008/layout/TitledPictureBlocks" loCatId="picture" qsTypeId="urn:microsoft.com/office/officeart/2005/8/quickstyle/simple4" qsCatId="simple" csTypeId="urn:microsoft.com/office/officeart/2005/8/colors/accent1_2" csCatId="accent1" phldr="1"/>
      <dgm:spPr/>
      <dgm:t>
        <a:bodyPr/>
        <a:lstStyle/>
        <a:p>
          <a:endParaRPr lang="en-US"/>
        </a:p>
      </dgm:t>
    </dgm:pt>
    <dgm:pt modelId="{9EB5C205-2FB6-46A8-B7B8-A4752FA6F321}">
      <dgm:prSet phldrT="[Text]"/>
      <dgm:spPr/>
      <dgm:t>
        <a:bodyPr/>
        <a:lstStyle/>
        <a:p>
          <a:r>
            <a:rPr lang="en-US" dirty="0" smtClean="0"/>
            <a:t>Pull</a:t>
          </a:r>
          <a:endParaRPr lang="en-US" dirty="0"/>
        </a:p>
      </dgm:t>
    </dgm:pt>
    <dgm:pt modelId="{A8F557EF-885D-4E45-A0F3-757CE8BFA674}" type="parTrans" cxnId="{B62AE17D-5504-400F-98F6-2115BA815E57}">
      <dgm:prSet/>
      <dgm:spPr/>
      <dgm:t>
        <a:bodyPr/>
        <a:lstStyle/>
        <a:p>
          <a:endParaRPr lang="en-US"/>
        </a:p>
      </dgm:t>
    </dgm:pt>
    <dgm:pt modelId="{61BE1268-F7A2-483C-9FC4-B073F734E738}" type="sibTrans" cxnId="{B62AE17D-5504-400F-98F6-2115BA815E57}">
      <dgm:prSet/>
      <dgm:spPr/>
      <dgm:t>
        <a:bodyPr/>
        <a:lstStyle/>
        <a:p>
          <a:endParaRPr lang="en-US"/>
        </a:p>
      </dgm:t>
    </dgm:pt>
    <dgm:pt modelId="{67FAE542-9A39-4C30-BD3F-C43307EE4600}">
      <dgm:prSet phldrT="[Text]"/>
      <dgm:spPr/>
      <dgm:t>
        <a:bodyPr/>
        <a:lstStyle/>
        <a:p>
          <a:r>
            <a:rPr lang="en-US" dirty="0" smtClean="0"/>
            <a:t>Hall</a:t>
          </a:r>
          <a:r>
            <a:rPr lang="en-US" baseline="0" dirty="0" smtClean="0"/>
            <a:t> Sensor</a:t>
          </a:r>
          <a:endParaRPr lang="en-US" dirty="0"/>
        </a:p>
      </dgm:t>
    </dgm:pt>
    <dgm:pt modelId="{B162A013-3300-4983-B246-877AE9A32DF7}" type="parTrans" cxnId="{FBBDFF6B-0FE8-44F4-876D-5B35943ACECC}">
      <dgm:prSet/>
      <dgm:spPr/>
      <dgm:t>
        <a:bodyPr/>
        <a:lstStyle/>
        <a:p>
          <a:endParaRPr lang="en-US"/>
        </a:p>
      </dgm:t>
    </dgm:pt>
    <dgm:pt modelId="{79AF7C67-B495-42F0-9A96-1905259984FE}" type="sibTrans" cxnId="{FBBDFF6B-0FE8-44F4-876D-5B35943ACECC}">
      <dgm:prSet/>
      <dgm:spPr/>
      <dgm:t>
        <a:bodyPr/>
        <a:lstStyle/>
        <a:p>
          <a:endParaRPr lang="en-US"/>
        </a:p>
      </dgm:t>
    </dgm:pt>
    <dgm:pt modelId="{E2547E11-0A62-494F-B5D2-DA099873E742}">
      <dgm:prSet phldrT="[Text]"/>
      <dgm:spPr/>
      <dgm:t>
        <a:bodyPr/>
        <a:lstStyle/>
        <a:p>
          <a:r>
            <a:rPr lang="en-US" dirty="0" smtClean="0"/>
            <a:t>Key Near By</a:t>
          </a:r>
          <a:endParaRPr lang="en-US" dirty="0"/>
        </a:p>
      </dgm:t>
    </dgm:pt>
    <dgm:pt modelId="{480EC930-661B-4907-9638-80204D14E84B}" type="parTrans" cxnId="{4C578957-5E8A-4A4D-88B0-3BF0E2C936F9}">
      <dgm:prSet/>
      <dgm:spPr/>
      <dgm:t>
        <a:bodyPr/>
        <a:lstStyle/>
        <a:p>
          <a:endParaRPr lang="en-US"/>
        </a:p>
      </dgm:t>
    </dgm:pt>
    <dgm:pt modelId="{9983553F-1E4F-49BF-A0FD-F60CC281CE50}" type="sibTrans" cxnId="{4C578957-5E8A-4A4D-88B0-3BF0E2C936F9}">
      <dgm:prSet/>
      <dgm:spPr/>
      <dgm:t>
        <a:bodyPr/>
        <a:lstStyle/>
        <a:p>
          <a:endParaRPr lang="en-US"/>
        </a:p>
      </dgm:t>
    </dgm:pt>
    <dgm:pt modelId="{03F3D4FA-09E7-48A6-8470-CC3B3177AB15}">
      <dgm:prSet phldrT="[Text]"/>
      <dgm:spPr/>
      <dgm:t>
        <a:bodyPr/>
        <a:lstStyle/>
        <a:p>
          <a:r>
            <a:rPr lang="en-US" dirty="0" smtClean="0"/>
            <a:t>NS Sensor</a:t>
          </a:r>
          <a:endParaRPr lang="en-US" dirty="0"/>
        </a:p>
      </dgm:t>
    </dgm:pt>
    <dgm:pt modelId="{7F8B6AF5-BE46-484E-8AC6-157DCB04C322}" type="sibTrans" cxnId="{26348ED6-82E0-4C73-B909-8B467C2B010D}">
      <dgm:prSet/>
      <dgm:spPr/>
      <dgm:t>
        <a:bodyPr/>
        <a:lstStyle/>
        <a:p>
          <a:endParaRPr lang="en-US"/>
        </a:p>
      </dgm:t>
    </dgm:pt>
    <dgm:pt modelId="{B3A3E80C-C12C-4673-8B22-CE59747D09E9}" type="parTrans" cxnId="{26348ED6-82E0-4C73-B909-8B467C2B010D}">
      <dgm:prSet/>
      <dgm:spPr/>
      <dgm:t>
        <a:bodyPr/>
        <a:lstStyle/>
        <a:p>
          <a:endParaRPr lang="en-US"/>
        </a:p>
      </dgm:t>
    </dgm:pt>
    <dgm:pt modelId="{42D1D7B3-0E8A-428B-A9EA-BC29D56B8CE3}" type="pres">
      <dgm:prSet presAssocID="{EB2B363B-8F92-404D-A46C-84C90148CB40}" presName="rootNode" presStyleCnt="0">
        <dgm:presLayoutVars>
          <dgm:chMax/>
          <dgm:chPref/>
          <dgm:dir/>
          <dgm:animLvl val="lvl"/>
        </dgm:presLayoutVars>
      </dgm:prSet>
      <dgm:spPr/>
      <dgm:t>
        <a:bodyPr/>
        <a:lstStyle/>
        <a:p>
          <a:endParaRPr lang="en-US"/>
        </a:p>
      </dgm:t>
    </dgm:pt>
    <dgm:pt modelId="{5F29AE18-8102-4D98-B3AC-2C4B52C3B715}" type="pres">
      <dgm:prSet presAssocID="{03F3D4FA-09E7-48A6-8470-CC3B3177AB15}" presName="composite" presStyleCnt="0"/>
      <dgm:spPr/>
    </dgm:pt>
    <dgm:pt modelId="{D0F27C92-16A6-41C6-9359-33A37237EDA7}" type="pres">
      <dgm:prSet presAssocID="{03F3D4FA-09E7-48A6-8470-CC3B3177AB15}" presName="ParentText" presStyleLbl="node1" presStyleIdx="0" presStyleCnt="4">
        <dgm:presLayoutVars>
          <dgm:chMax val="1"/>
          <dgm:chPref val="1"/>
          <dgm:bulletEnabled val="1"/>
        </dgm:presLayoutVars>
      </dgm:prSet>
      <dgm:spPr/>
      <dgm:t>
        <a:bodyPr/>
        <a:lstStyle/>
        <a:p>
          <a:endParaRPr lang="en-US"/>
        </a:p>
      </dgm:t>
    </dgm:pt>
    <dgm:pt modelId="{2A8B2904-718E-41A3-89C4-6451F5824DF2}" type="pres">
      <dgm:prSet presAssocID="{03F3D4FA-09E7-48A6-8470-CC3B3177AB15}" presName="Image" presStyleLbl="bgImgPlace1" presStyleIdx="0" presStyleCnt="4"/>
      <dgm:spPr>
        <a:blipFill rotWithShape="1">
          <a:blip xmlns:r="http://schemas.openxmlformats.org/officeDocument/2006/relationships" r:embed="rId1"/>
          <a:stretch>
            <a:fillRect/>
          </a:stretch>
        </a:blipFill>
      </dgm:spPr>
      <dgm:t>
        <a:bodyPr/>
        <a:lstStyle/>
        <a:p>
          <a:endParaRPr lang="en-US"/>
        </a:p>
      </dgm:t>
      <dgm:extLst>
        <a:ext uri="{E40237B7-FDA0-4F09-8148-C483321AD2D9}">
          <dgm14:cNvPr xmlns:dgm14="http://schemas.microsoft.com/office/drawing/2010/diagram" id="0" name="" descr="Closeup of hand holding pencil, sketching on paper." title="Sample Picture"/>
        </a:ext>
      </dgm:extLst>
    </dgm:pt>
    <dgm:pt modelId="{2FE524D2-286E-4BAA-8FE0-FE862AB2FF7A}" type="pres">
      <dgm:prSet presAssocID="{03F3D4FA-09E7-48A6-8470-CC3B3177AB15}" presName="ChildText" presStyleLbl="fgAcc1" presStyleIdx="0" presStyleCnt="0">
        <dgm:presLayoutVars>
          <dgm:chMax val="0"/>
          <dgm:chPref val="0"/>
          <dgm:bulletEnabled val="1"/>
        </dgm:presLayoutVars>
      </dgm:prSet>
      <dgm:spPr/>
      <dgm:t>
        <a:bodyPr/>
        <a:lstStyle/>
        <a:p>
          <a:endParaRPr lang="en-US"/>
        </a:p>
      </dgm:t>
    </dgm:pt>
    <dgm:pt modelId="{45E01483-7B72-4FC5-AFAB-1D3B9D3BD7B0}" type="pres">
      <dgm:prSet presAssocID="{7F8B6AF5-BE46-484E-8AC6-157DCB04C322}" presName="sibTrans" presStyleCnt="0"/>
      <dgm:spPr/>
    </dgm:pt>
    <dgm:pt modelId="{BD02EB49-BD20-4B33-9C9E-9F6311ADAEAA}" type="pres">
      <dgm:prSet presAssocID="{9EB5C205-2FB6-46A8-B7B8-A4752FA6F321}" presName="composite" presStyleCnt="0"/>
      <dgm:spPr/>
    </dgm:pt>
    <dgm:pt modelId="{20FFA2E5-059F-4C2E-A9DE-D98F16633900}" type="pres">
      <dgm:prSet presAssocID="{9EB5C205-2FB6-46A8-B7B8-A4752FA6F321}" presName="ParentText" presStyleLbl="node1" presStyleIdx="1" presStyleCnt="4">
        <dgm:presLayoutVars>
          <dgm:chMax val="1"/>
          <dgm:chPref val="1"/>
          <dgm:bulletEnabled val="1"/>
        </dgm:presLayoutVars>
      </dgm:prSet>
      <dgm:spPr/>
      <dgm:t>
        <a:bodyPr/>
        <a:lstStyle/>
        <a:p>
          <a:endParaRPr lang="en-US"/>
        </a:p>
      </dgm:t>
    </dgm:pt>
    <dgm:pt modelId="{4C5C1B18-6773-4B75-B34C-F5CE5583B342}" type="pres">
      <dgm:prSet presAssocID="{9EB5C205-2FB6-46A8-B7B8-A4752FA6F321}" presName="Image" presStyleLbl="bgImgPlace1" presStyleIdx="1" presStyleCnt="4"/>
      <dgm:spPr/>
      <dgm:t>
        <a:bodyPr/>
        <a:lstStyle/>
        <a:p>
          <a:endParaRPr lang="en-US"/>
        </a:p>
      </dgm:t>
      <dgm:extLst/>
    </dgm:pt>
    <dgm:pt modelId="{CAB36267-3530-4860-AA5F-75317FE44861}" type="pres">
      <dgm:prSet presAssocID="{9EB5C205-2FB6-46A8-B7B8-A4752FA6F321}" presName="ChildText" presStyleLbl="fgAcc1" presStyleIdx="0" presStyleCnt="0">
        <dgm:presLayoutVars>
          <dgm:chMax val="0"/>
          <dgm:chPref val="0"/>
          <dgm:bulletEnabled val="1"/>
        </dgm:presLayoutVars>
      </dgm:prSet>
      <dgm:spPr/>
      <dgm:t>
        <a:bodyPr/>
        <a:lstStyle/>
        <a:p>
          <a:endParaRPr lang="en-US"/>
        </a:p>
      </dgm:t>
    </dgm:pt>
    <dgm:pt modelId="{F2E48AD1-DFA3-4762-9BA5-CFE6C7854AED}" type="pres">
      <dgm:prSet presAssocID="{61BE1268-F7A2-483C-9FC4-B073F734E738}" presName="sibTrans" presStyleCnt="0"/>
      <dgm:spPr/>
    </dgm:pt>
    <dgm:pt modelId="{CE2E92EA-23C4-4190-9C8E-45D543AFB1DE}" type="pres">
      <dgm:prSet presAssocID="{67FAE542-9A39-4C30-BD3F-C43307EE4600}" presName="composite" presStyleCnt="0"/>
      <dgm:spPr/>
    </dgm:pt>
    <dgm:pt modelId="{1D95D0DA-EC94-4AD6-9B26-37C055140371}" type="pres">
      <dgm:prSet presAssocID="{67FAE542-9A39-4C30-BD3F-C43307EE4600}" presName="ParentText" presStyleLbl="node1" presStyleIdx="2" presStyleCnt="4">
        <dgm:presLayoutVars>
          <dgm:chMax val="1"/>
          <dgm:chPref val="1"/>
          <dgm:bulletEnabled val="1"/>
        </dgm:presLayoutVars>
      </dgm:prSet>
      <dgm:spPr/>
      <dgm:t>
        <a:bodyPr/>
        <a:lstStyle/>
        <a:p>
          <a:endParaRPr lang="en-US"/>
        </a:p>
      </dgm:t>
    </dgm:pt>
    <dgm:pt modelId="{F66FE038-34D5-4C87-ACDE-F388EEEC3051}" type="pres">
      <dgm:prSet presAssocID="{67FAE542-9A39-4C30-BD3F-C43307EE4600}" presName="Image" presStyleLbl="bgImgPlace1" presStyleIdx="2" presStyleCnt="4"/>
      <dgm:spPr>
        <a:blipFill rotWithShape="1">
          <a:blip xmlns:r="http://schemas.openxmlformats.org/officeDocument/2006/relationships" r:embed="rId2"/>
          <a:stretch>
            <a:fillRect/>
          </a:stretch>
        </a:blipFill>
      </dgm:spPr>
      <dgm:t>
        <a:bodyPr/>
        <a:lstStyle/>
        <a:p>
          <a:endParaRPr lang="en-US"/>
        </a:p>
      </dgm:t>
      <dgm:extLst>
        <a:ext uri="{E40237B7-FDA0-4F09-8148-C483321AD2D9}">
          <dgm14:cNvPr xmlns:dgm14="http://schemas.microsoft.com/office/drawing/2010/diagram" id="0" name="" descr="Closeup of hand, thumb flipping switch on machinery." title="Sample Picture"/>
        </a:ext>
      </dgm:extLst>
    </dgm:pt>
    <dgm:pt modelId="{879AE2B7-A9C2-4481-B0D2-643D27340AE9}" type="pres">
      <dgm:prSet presAssocID="{67FAE542-9A39-4C30-BD3F-C43307EE4600}" presName="ChildText" presStyleLbl="fgAcc1" presStyleIdx="0" presStyleCnt="0">
        <dgm:presLayoutVars>
          <dgm:chMax val="0"/>
          <dgm:chPref val="0"/>
          <dgm:bulletEnabled val="1"/>
        </dgm:presLayoutVars>
      </dgm:prSet>
      <dgm:spPr/>
      <dgm:t>
        <a:bodyPr/>
        <a:lstStyle/>
        <a:p>
          <a:endParaRPr lang="en-US"/>
        </a:p>
      </dgm:t>
    </dgm:pt>
    <dgm:pt modelId="{50EA22BD-9C49-4C22-9C4A-585C6E4DBED6}" type="pres">
      <dgm:prSet presAssocID="{79AF7C67-B495-42F0-9A96-1905259984FE}" presName="sibTrans" presStyleCnt="0"/>
      <dgm:spPr/>
    </dgm:pt>
    <dgm:pt modelId="{A18807B3-3A43-4364-909D-65312E415A47}" type="pres">
      <dgm:prSet presAssocID="{E2547E11-0A62-494F-B5D2-DA099873E742}" presName="composite" presStyleCnt="0"/>
      <dgm:spPr/>
    </dgm:pt>
    <dgm:pt modelId="{4D760101-CAA2-41D5-95F3-B66D10C6FAC1}" type="pres">
      <dgm:prSet presAssocID="{E2547E11-0A62-494F-B5D2-DA099873E742}" presName="ParentText" presStyleLbl="node1" presStyleIdx="3" presStyleCnt="4">
        <dgm:presLayoutVars>
          <dgm:chMax val="1"/>
          <dgm:chPref val="1"/>
          <dgm:bulletEnabled val="1"/>
        </dgm:presLayoutVars>
      </dgm:prSet>
      <dgm:spPr/>
      <dgm:t>
        <a:bodyPr/>
        <a:lstStyle/>
        <a:p>
          <a:endParaRPr lang="en-US"/>
        </a:p>
      </dgm:t>
    </dgm:pt>
    <dgm:pt modelId="{9AF04D26-076E-4C4B-9386-A00C90DB7204}" type="pres">
      <dgm:prSet presAssocID="{E2547E11-0A62-494F-B5D2-DA099873E742}" presName="Image" presStyleLbl="bgImgPlace1" presStyleIdx="3" presStyleCnt="4"/>
      <dgm:spPr>
        <a:blipFill rotWithShape="1">
          <a:blip xmlns:r="http://schemas.openxmlformats.org/officeDocument/2006/relationships" r:embed="rId3"/>
          <a:stretch>
            <a:fillRect/>
          </a:stretch>
        </a:blipFill>
      </dgm:spPr>
      <dgm:t>
        <a:bodyPr/>
        <a:lstStyle/>
        <a:p>
          <a:endParaRPr lang="en-US"/>
        </a:p>
      </dgm:t>
      <dgm:extLst>
        <a:ext uri="{E40237B7-FDA0-4F09-8148-C483321AD2D9}">
          <dgm14:cNvPr xmlns:dgm14="http://schemas.microsoft.com/office/drawing/2010/diagram" id="0" name="" descr="Closeup of finger pushing power button." title="Sample Picture"/>
        </a:ext>
      </dgm:extLst>
    </dgm:pt>
    <dgm:pt modelId="{07FE7290-9F63-4C91-9421-C70C56C92AB8}" type="pres">
      <dgm:prSet presAssocID="{E2547E11-0A62-494F-B5D2-DA099873E742}" presName="ChildText" presStyleLbl="fgAcc1" presStyleIdx="0" presStyleCnt="0">
        <dgm:presLayoutVars>
          <dgm:chMax val="0"/>
          <dgm:chPref val="0"/>
          <dgm:bulletEnabled val="1"/>
        </dgm:presLayoutVars>
      </dgm:prSet>
      <dgm:spPr/>
      <dgm:t>
        <a:bodyPr/>
        <a:lstStyle/>
        <a:p>
          <a:endParaRPr lang="en-US"/>
        </a:p>
      </dgm:t>
    </dgm:pt>
  </dgm:ptLst>
  <dgm:cxnLst>
    <dgm:cxn modelId="{FBBDFF6B-0FE8-44F4-876D-5B35943ACECC}" srcId="{EB2B363B-8F92-404D-A46C-84C90148CB40}" destId="{67FAE542-9A39-4C30-BD3F-C43307EE4600}" srcOrd="2" destOrd="0" parTransId="{B162A013-3300-4983-B246-877AE9A32DF7}" sibTransId="{79AF7C67-B495-42F0-9A96-1905259984FE}"/>
    <dgm:cxn modelId="{BF6BC478-F494-4C34-83B7-6F49C1C29DB0}" type="presOf" srcId="{EB2B363B-8F92-404D-A46C-84C90148CB40}" destId="{42D1D7B3-0E8A-428B-A9EA-BC29D56B8CE3}" srcOrd="0" destOrd="0" presId="urn:microsoft.com/office/officeart/2008/layout/TitledPictureBlocks"/>
    <dgm:cxn modelId="{4588379C-0A4C-4533-A2A1-54CE7641E3C2}" type="presOf" srcId="{9EB5C205-2FB6-46A8-B7B8-A4752FA6F321}" destId="{20FFA2E5-059F-4C2E-A9DE-D98F16633900}" srcOrd="0" destOrd="0" presId="urn:microsoft.com/office/officeart/2008/layout/TitledPictureBlocks"/>
    <dgm:cxn modelId="{A41C3298-3431-4C68-8E1F-D1CB8BA22369}" type="presOf" srcId="{67FAE542-9A39-4C30-BD3F-C43307EE4600}" destId="{1D95D0DA-EC94-4AD6-9B26-37C055140371}" srcOrd="0" destOrd="0" presId="urn:microsoft.com/office/officeart/2008/layout/TitledPictureBlocks"/>
    <dgm:cxn modelId="{66E062FE-3279-4EF2-A41F-DF2E9B8558AF}" type="presOf" srcId="{03F3D4FA-09E7-48A6-8470-CC3B3177AB15}" destId="{D0F27C92-16A6-41C6-9359-33A37237EDA7}" srcOrd="0" destOrd="0" presId="urn:microsoft.com/office/officeart/2008/layout/TitledPictureBlocks"/>
    <dgm:cxn modelId="{4054CE18-6E9A-4D8E-B721-40AF54D96C3C}" type="presOf" srcId="{E2547E11-0A62-494F-B5D2-DA099873E742}" destId="{4D760101-CAA2-41D5-95F3-B66D10C6FAC1}" srcOrd="0" destOrd="0" presId="urn:microsoft.com/office/officeart/2008/layout/TitledPictureBlocks"/>
    <dgm:cxn modelId="{26348ED6-82E0-4C73-B909-8B467C2B010D}" srcId="{EB2B363B-8F92-404D-A46C-84C90148CB40}" destId="{03F3D4FA-09E7-48A6-8470-CC3B3177AB15}" srcOrd="0" destOrd="0" parTransId="{B3A3E80C-C12C-4673-8B22-CE59747D09E9}" sibTransId="{7F8B6AF5-BE46-484E-8AC6-157DCB04C322}"/>
    <dgm:cxn modelId="{B62AE17D-5504-400F-98F6-2115BA815E57}" srcId="{EB2B363B-8F92-404D-A46C-84C90148CB40}" destId="{9EB5C205-2FB6-46A8-B7B8-A4752FA6F321}" srcOrd="1" destOrd="0" parTransId="{A8F557EF-885D-4E45-A0F3-757CE8BFA674}" sibTransId="{61BE1268-F7A2-483C-9FC4-B073F734E738}"/>
    <dgm:cxn modelId="{4C578957-5E8A-4A4D-88B0-3BF0E2C936F9}" srcId="{EB2B363B-8F92-404D-A46C-84C90148CB40}" destId="{E2547E11-0A62-494F-B5D2-DA099873E742}" srcOrd="3" destOrd="0" parTransId="{480EC930-661B-4907-9638-80204D14E84B}" sibTransId="{9983553F-1E4F-49BF-A0FD-F60CC281CE50}"/>
    <dgm:cxn modelId="{23F80CD6-AB4E-4F8B-8065-F91B8E13AF87}" type="presParOf" srcId="{42D1D7B3-0E8A-428B-A9EA-BC29D56B8CE3}" destId="{5F29AE18-8102-4D98-B3AC-2C4B52C3B715}" srcOrd="0" destOrd="0" presId="urn:microsoft.com/office/officeart/2008/layout/TitledPictureBlocks"/>
    <dgm:cxn modelId="{E1D51EBB-26B2-44C7-9DF1-2F66759A333D}" type="presParOf" srcId="{5F29AE18-8102-4D98-B3AC-2C4B52C3B715}" destId="{D0F27C92-16A6-41C6-9359-33A37237EDA7}" srcOrd="0" destOrd="0" presId="urn:microsoft.com/office/officeart/2008/layout/TitledPictureBlocks"/>
    <dgm:cxn modelId="{1EEAA207-D14B-4324-B6D7-31C5660F219E}" type="presParOf" srcId="{5F29AE18-8102-4D98-B3AC-2C4B52C3B715}" destId="{2A8B2904-718E-41A3-89C4-6451F5824DF2}" srcOrd="1" destOrd="0" presId="urn:microsoft.com/office/officeart/2008/layout/TitledPictureBlocks"/>
    <dgm:cxn modelId="{69023EE2-55A5-4580-A9AB-EB6C88BFC410}" type="presParOf" srcId="{5F29AE18-8102-4D98-B3AC-2C4B52C3B715}" destId="{2FE524D2-286E-4BAA-8FE0-FE862AB2FF7A}" srcOrd="2" destOrd="0" presId="urn:microsoft.com/office/officeart/2008/layout/TitledPictureBlocks"/>
    <dgm:cxn modelId="{861B928C-CA77-4FC6-8B38-075E1D8B5364}" type="presParOf" srcId="{42D1D7B3-0E8A-428B-A9EA-BC29D56B8CE3}" destId="{45E01483-7B72-4FC5-AFAB-1D3B9D3BD7B0}" srcOrd="1" destOrd="0" presId="urn:microsoft.com/office/officeart/2008/layout/TitledPictureBlocks"/>
    <dgm:cxn modelId="{718289F6-7B4C-46F3-8D7E-F6EA5D6572DA}" type="presParOf" srcId="{42D1D7B3-0E8A-428B-A9EA-BC29D56B8CE3}" destId="{BD02EB49-BD20-4B33-9C9E-9F6311ADAEAA}" srcOrd="2" destOrd="0" presId="urn:microsoft.com/office/officeart/2008/layout/TitledPictureBlocks"/>
    <dgm:cxn modelId="{65242246-6D04-4862-81F8-4163DEB3CC5B}" type="presParOf" srcId="{BD02EB49-BD20-4B33-9C9E-9F6311ADAEAA}" destId="{20FFA2E5-059F-4C2E-A9DE-D98F16633900}" srcOrd="0" destOrd="0" presId="urn:microsoft.com/office/officeart/2008/layout/TitledPictureBlocks"/>
    <dgm:cxn modelId="{A7C59EC9-563C-47B5-8A4F-AF73CCAF1208}" type="presParOf" srcId="{BD02EB49-BD20-4B33-9C9E-9F6311ADAEAA}" destId="{4C5C1B18-6773-4B75-B34C-F5CE5583B342}" srcOrd="1" destOrd="0" presId="urn:microsoft.com/office/officeart/2008/layout/TitledPictureBlocks"/>
    <dgm:cxn modelId="{CB887768-A48E-479B-A514-B385D79BFFF1}" type="presParOf" srcId="{BD02EB49-BD20-4B33-9C9E-9F6311ADAEAA}" destId="{CAB36267-3530-4860-AA5F-75317FE44861}" srcOrd="2" destOrd="0" presId="urn:microsoft.com/office/officeart/2008/layout/TitledPictureBlocks"/>
    <dgm:cxn modelId="{FE62C532-9D45-4261-80EF-A253A0113181}" type="presParOf" srcId="{42D1D7B3-0E8A-428B-A9EA-BC29D56B8CE3}" destId="{F2E48AD1-DFA3-4762-9BA5-CFE6C7854AED}" srcOrd="3" destOrd="0" presId="urn:microsoft.com/office/officeart/2008/layout/TitledPictureBlocks"/>
    <dgm:cxn modelId="{19A51555-41CE-44A7-9A43-A57FDF5C54CF}" type="presParOf" srcId="{42D1D7B3-0E8A-428B-A9EA-BC29D56B8CE3}" destId="{CE2E92EA-23C4-4190-9C8E-45D543AFB1DE}" srcOrd="4" destOrd="0" presId="urn:microsoft.com/office/officeart/2008/layout/TitledPictureBlocks"/>
    <dgm:cxn modelId="{961F74F5-6B7F-49FB-A25E-A55BA54C4DB4}" type="presParOf" srcId="{CE2E92EA-23C4-4190-9C8E-45D543AFB1DE}" destId="{1D95D0DA-EC94-4AD6-9B26-37C055140371}" srcOrd="0" destOrd="0" presId="urn:microsoft.com/office/officeart/2008/layout/TitledPictureBlocks"/>
    <dgm:cxn modelId="{3CD11BAE-F3CA-455E-B05A-E33F4C81D3D5}" type="presParOf" srcId="{CE2E92EA-23C4-4190-9C8E-45D543AFB1DE}" destId="{F66FE038-34D5-4C87-ACDE-F388EEEC3051}" srcOrd="1" destOrd="0" presId="urn:microsoft.com/office/officeart/2008/layout/TitledPictureBlocks"/>
    <dgm:cxn modelId="{833B7004-39A0-4E1F-B73E-13CCD29A6815}" type="presParOf" srcId="{CE2E92EA-23C4-4190-9C8E-45D543AFB1DE}" destId="{879AE2B7-A9C2-4481-B0D2-643D27340AE9}" srcOrd="2" destOrd="0" presId="urn:microsoft.com/office/officeart/2008/layout/TitledPictureBlocks"/>
    <dgm:cxn modelId="{ADF070B5-8C81-4E3D-AF38-3D4135277497}" type="presParOf" srcId="{42D1D7B3-0E8A-428B-A9EA-BC29D56B8CE3}" destId="{50EA22BD-9C49-4C22-9C4A-585C6E4DBED6}" srcOrd="5" destOrd="0" presId="urn:microsoft.com/office/officeart/2008/layout/TitledPictureBlocks"/>
    <dgm:cxn modelId="{78EFBED3-DB54-43B7-9BF5-6E3168E1C24B}" type="presParOf" srcId="{42D1D7B3-0E8A-428B-A9EA-BC29D56B8CE3}" destId="{A18807B3-3A43-4364-909D-65312E415A47}" srcOrd="6" destOrd="0" presId="urn:microsoft.com/office/officeart/2008/layout/TitledPictureBlocks"/>
    <dgm:cxn modelId="{EAB4E131-65E0-4BC9-BBF4-AD69BF402C73}" type="presParOf" srcId="{A18807B3-3A43-4364-909D-65312E415A47}" destId="{4D760101-CAA2-41D5-95F3-B66D10C6FAC1}" srcOrd="0" destOrd="0" presId="urn:microsoft.com/office/officeart/2008/layout/TitledPictureBlocks"/>
    <dgm:cxn modelId="{4684E9CC-CF36-4674-BAEB-599FC29C8C0E}" type="presParOf" srcId="{A18807B3-3A43-4364-909D-65312E415A47}" destId="{9AF04D26-076E-4C4B-9386-A00C90DB7204}" srcOrd="1" destOrd="0" presId="urn:microsoft.com/office/officeart/2008/layout/TitledPictureBlocks"/>
    <dgm:cxn modelId="{650DB369-CAE0-47CB-961D-9422AC94165B}" type="presParOf" srcId="{A18807B3-3A43-4364-909D-65312E415A47}" destId="{07FE7290-9F63-4C91-9421-C70C56C92AB8}"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2B363B-8F92-404D-A46C-84C90148CB40}" type="doc">
      <dgm:prSet loTypeId="urn:microsoft.com/office/officeart/2008/layout/TitledPictureBlocks" loCatId="picture" qsTypeId="urn:microsoft.com/office/officeart/2005/8/quickstyle/simple4" qsCatId="simple" csTypeId="urn:microsoft.com/office/officeart/2005/8/colors/accent1_2" csCatId="accent1" phldr="1"/>
      <dgm:spPr/>
      <dgm:t>
        <a:bodyPr/>
        <a:lstStyle/>
        <a:p>
          <a:endParaRPr lang="en-US"/>
        </a:p>
      </dgm:t>
    </dgm:pt>
    <dgm:pt modelId="{9EB5C205-2FB6-46A8-B7B8-A4752FA6F321}">
      <dgm:prSet phldrT="[Text]"/>
      <dgm:spPr/>
      <dgm:t>
        <a:bodyPr/>
        <a:lstStyle/>
        <a:p>
          <a:r>
            <a:rPr lang="en-US" dirty="0" smtClean="0"/>
            <a:t>Unlocked</a:t>
          </a:r>
          <a:endParaRPr lang="en-US" dirty="0"/>
        </a:p>
      </dgm:t>
    </dgm:pt>
    <dgm:pt modelId="{A8F557EF-885D-4E45-A0F3-757CE8BFA674}" type="parTrans" cxnId="{B62AE17D-5504-400F-98F6-2115BA815E57}">
      <dgm:prSet/>
      <dgm:spPr/>
      <dgm:t>
        <a:bodyPr/>
        <a:lstStyle/>
        <a:p>
          <a:endParaRPr lang="en-US"/>
        </a:p>
      </dgm:t>
    </dgm:pt>
    <dgm:pt modelId="{61BE1268-F7A2-483C-9FC4-B073F734E738}" type="sibTrans" cxnId="{B62AE17D-5504-400F-98F6-2115BA815E57}">
      <dgm:prSet/>
      <dgm:spPr/>
      <dgm:t>
        <a:bodyPr/>
        <a:lstStyle/>
        <a:p>
          <a:endParaRPr lang="en-US"/>
        </a:p>
      </dgm:t>
    </dgm:pt>
    <dgm:pt modelId="{67FAE542-9A39-4C30-BD3F-C43307EE4600}">
      <dgm:prSet phldrT="[Text]"/>
      <dgm:spPr/>
      <dgm:t>
        <a:bodyPr/>
        <a:lstStyle/>
        <a:p>
          <a:r>
            <a:rPr lang="en-US" dirty="0" smtClean="0"/>
            <a:t>Pull Hall Sensor</a:t>
          </a:r>
          <a:endParaRPr lang="en-US" dirty="0"/>
        </a:p>
      </dgm:t>
    </dgm:pt>
    <dgm:pt modelId="{B162A013-3300-4983-B246-877AE9A32DF7}" type="parTrans" cxnId="{FBBDFF6B-0FE8-44F4-876D-5B35943ACECC}">
      <dgm:prSet/>
      <dgm:spPr/>
      <dgm:t>
        <a:bodyPr/>
        <a:lstStyle/>
        <a:p>
          <a:endParaRPr lang="en-US"/>
        </a:p>
      </dgm:t>
    </dgm:pt>
    <dgm:pt modelId="{79AF7C67-B495-42F0-9A96-1905259984FE}" type="sibTrans" cxnId="{FBBDFF6B-0FE8-44F4-876D-5B35943ACECC}">
      <dgm:prSet/>
      <dgm:spPr/>
      <dgm:t>
        <a:bodyPr/>
        <a:lstStyle/>
        <a:p>
          <a:endParaRPr lang="en-US"/>
        </a:p>
      </dgm:t>
    </dgm:pt>
    <dgm:pt modelId="{E2547E11-0A62-494F-B5D2-DA099873E742}">
      <dgm:prSet phldrT="[Text]"/>
      <dgm:spPr/>
      <dgm:t>
        <a:bodyPr/>
        <a:lstStyle/>
        <a:p>
          <a:r>
            <a:rPr lang="en-US" dirty="0" smtClean="0"/>
            <a:t>Key Near By</a:t>
          </a:r>
          <a:endParaRPr lang="en-US" dirty="0"/>
        </a:p>
      </dgm:t>
    </dgm:pt>
    <dgm:pt modelId="{480EC930-661B-4907-9638-80204D14E84B}" type="parTrans" cxnId="{4C578957-5E8A-4A4D-88B0-3BF0E2C936F9}">
      <dgm:prSet/>
      <dgm:spPr/>
      <dgm:t>
        <a:bodyPr/>
        <a:lstStyle/>
        <a:p>
          <a:endParaRPr lang="en-US"/>
        </a:p>
      </dgm:t>
    </dgm:pt>
    <dgm:pt modelId="{9983553F-1E4F-49BF-A0FD-F60CC281CE50}" type="sibTrans" cxnId="{4C578957-5E8A-4A4D-88B0-3BF0E2C936F9}">
      <dgm:prSet/>
      <dgm:spPr/>
      <dgm:t>
        <a:bodyPr/>
        <a:lstStyle/>
        <a:p>
          <a:endParaRPr lang="en-US"/>
        </a:p>
      </dgm:t>
    </dgm:pt>
    <dgm:pt modelId="{03F3D4FA-09E7-48A6-8470-CC3B3177AB15}">
      <dgm:prSet phldrT="[Text]"/>
      <dgm:spPr/>
      <dgm:t>
        <a:bodyPr/>
        <a:lstStyle/>
        <a:p>
          <a:r>
            <a:rPr lang="en-US" dirty="0" smtClean="0"/>
            <a:t>Locked</a:t>
          </a:r>
          <a:endParaRPr lang="en-US" dirty="0"/>
        </a:p>
      </dgm:t>
    </dgm:pt>
    <dgm:pt modelId="{7F8B6AF5-BE46-484E-8AC6-157DCB04C322}" type="sibTrans" cxnId="{26348ED6-82E0-4C73-B909-8B467C2B010D}">
      <dgm:prSet/>
      <dgm:spPr/>
      <dgm:t>
        <a:bodyPr/>
        <a:lstStyle/>
        <a:p>
          <a:endParaRPr lang="en-US"/>
        </a:p>
      </dgm:t>
    </dgm:pt>
    <dgm:pt modelId="{B3A3E80C-C12C-4673-8B22-CE59747D09E9}" type="parTrans" cxnId="{26348ED6-82E0-4C73-B909-8B467C2B010D}">
      <dgm:prSet/>
      <dgm:spPr/>
      <dgm:t>
        <a:bodyPr/>
        <a:lstStyle/>
        <a:p>
          <a:endParaRPr lang="en-US"/>
        </a:p>
      </dgm:t>
    </dgm:pt>
    <dgm:pt modelId="{42D1D7B3-0E8A-428B-A9EA-BC29D56B8CE3}" type="pres">
      <dgm:prSet presAssocID="{EB2B363B-8F92-404D-A46C-84C90148CB40}" presName="rootNode" presStyleCnt="0">
        <dgm:presLayoutVars>
          <dgm:chMax/>
          <dgm:chPref/>
          <dgm:dir/>
          <dgm:animLvl val="lvl"/>
        </dgm:presLayoutVars>
      </dgm:prSet>
      <dgm:spPr/>
      <dgm:t>
        <a:bodyPr/>
        <a:lstStyle/>
        <a:p>
          <a:endParaRPr lang="en-US"/>
        </a:p>
      </dgm:t>
    </dgm:pt>
    <dgm:pt modelId="{5F29AE18-8102-4D98-B3AC-2C4B52C3B715}" type="pres">
      <dgm:prSet presAssocID="{03F3D4FA-09E7-48A6-8470-CC3B3177AB15}" presName="composite" presStyleCnt="0"/>
      <dgm:spPr/>
    </dgm:pt>
    <dgm:pt modelId="{D0F27C92-16A6-41C6-9359-33A37237EDA7}" type="pres">
      <dgm:prSet presAssocID="{03F3D4FA-09E7-48A6-8470-CC3B3177AB15}" presName="ParentText" presStyleLbl="node1" presStyleIdx="0" presStyleCnt="4">
        <dgm:presLayoutVars>
          <dgm:chMax val="1"/>
          <dgm:chPref val="1"/>
          <dgm:bulletEnabled val="1"/>
        </dgm:presLayoutVars>
      </dgm:prSet>
      <dgm:spPr/>
      <dgm:t>
        <a:bodyPr/>
        <a:lstStyle/>
        <a:p>
          <a:endParaRPr lang="en-US"/>
        </a:p>
      </dgm:t>
    </dgm:pt>
    <dgm:pt modelId="{2A8B2904-718E-41A3-89C4-6451F5824DF2}" type="pres">
      <dgm:prSet presAssocID="{03F3D4FA-09E7-48A6-8470-CC3B3177AB15}" presName="Image" presStyleLbl="bgImgPlace1" presStyleIdx="0" presStyleCnt="4"/>
      <dgm:spPr>
        <a:blipFill rotWithShape="1">
          <a:blip xmlns:r="http://schemas.openxmlformats.org/officeDocument/2006/relationships" r:embed="rId1"/>
          <a:stretch>
            <a:fillRect/>
          </a:stretch>
        </a:blipFill>
      </dgm:spPr>
      <dgm:t>
        <a:bodyPr/>
        <a:lstStyle/>
        <a:p>
          <a:endParaRPr lang="en-US"/>
        </a:p>
      </dgm:t>
      <dgm:extLst>
        <a:ext uri="{E40237B7-FDA0-4F09-8148-C483321AD2D9}">
          <dgm14:cNvPr xmlns:dgm14="http://schemas.microsoft.com/office/drawing/2010/diagram" id="0" name="" descr="Closeup of hand holding pencil, sketching on paper." title="Sample Picture"/>
        </a:ext>
      </dgm:extLst>
    </dgm:pt>
    <dgm:pt modelId="{2FE524D2-286E-4BAA-8FE0-FE862AB2FF7A}" type="pres">
      <dgm:prSet presAssocID="{03F3D4FA-09E7-48A6-8470-CC3B3177AB15}" presName="ChildText" presStyleLbl="fgAcc1" presStyleIdx="0" presStyleCnt="0">
        <dgm:presLayoutVars>
          <dgm:chMax val="0"/>
          <dgm:chPref val="0"/>
          <dgm:bulletEnabled val="1"/>
        </dgm:presLayoutVars>
      </dgm:prSet>
      <dgm:spPr/>
      <dgm:t>
        <a:bodyPr/>
        <a:lstStyle/>
        <a:p>
          <a:endParaRPr lang="en-US"/>
        </a:p>
      </dgm:t>
    </dgm:pt>
    <dgm:pt modelId="{45E01483-7B72-4FC5-AFAB-1D3B9D3BD7B0}" type="pres">
      <dgm:prSet presAssocID="{7F8B6AF5-BE46-484E-8AC6-157DCB04C322}" presName="sibTrans" presStyleCnt="0"/>
      <dgm:spPr/>
    </dgm:pt>
    <dgm:pt modelId="{BD02EB49-BD20-4B33-9C9E-9F6311ADAEAA}" type="pres">
      <dgm:prSet presAssocID="{9EB5C205-2FB6-46A8-B7B8-A4752FA6F321}" presName="composite" presStyleCnt="0"/>
      <dgm:spPr/>
    </dgm:pt>
    <dgm:pt modelId="{20FFA2E5-059F-4C2E-A9DE-D98F16633900}" type="pres">
      <dgm:prSet presAssocID="{9EB5C205-2FB6-46A8-B7B8-A4752FA6F321}" presName="ParentText" presStyleLbl="node1" presStyleIdx="1" presStyleCnt="4">
        <dgm:presLayoutVars>
          <dgm:chMax val="1"/>
          <dgm:chPref val="1"/>
          <dgm:bulletEnabled val="1"/>
        </dgm:presLayoutVars>
      </dgm:prSet>
      <dgm:spPr/>
      <dgm:t>
        <a:bodyPr/>
        <a:lstStyle/>
        <a:p>
          <a:endParaRPr lang="en-US"/>
        </a:p>
      </dgm:t>
    </dgm:pt>
    <dgm:pt modelId="{4C5C1B18-6773-4B75-B34C-F5CE5583B342}" type="pres">
      <dgm:prSet presAssocID="{9EB5C205-2FB6-46A8-B7B8-A4752FA6F321}" presName="Image" presStyleLbl="bgImgPlace1" presStyleIdx="1" presStyleCnt="4"/>
      <dgm:spPr/>
      <dgm:t>
        <a:bodyPr/>
        <a:lstStyle/>
        <a:p>
          <a:endParaRPr lang="en-US"/>
        </a:p>
      </dgm:t>
      <dgm:extLst/>
    </dgm:pt>
    <dgm:pt modelId="{CAB36267-3530-4860-AA5F-75317FE44861}" type="pres">
      <dgm:prSet presAssocID="{9EB5C205-2FB6-46A8-B7B8-A4752FA6F321}" presName="ChildText" presStyleLbl="fgAcc1" presStyleIdx="0" presStyleCnt="0">
        <dgm:presLayoutVars>
          <dgm:chMax val="0"/>
          <dgm:chPref val="0"/>
          <dgm:bulletEnabled val="1"/>
        </dgm:presLayoutVars>
      </dgm:prSet>
      <dgm:spPr/>
      <dgm:t>
        <a:bodyPr/>
        <a:lstStyle/>
        <a:p>
          <a:endParaRPr lang="en-US"/>
        </a:p>
      </dgm:t>
    </dgm:pt>
    <dgm:pt modelId="{F2E48AD1-DFA3-4762-9BA5-CFE6C7854AED}" type="pres">
      <dgm:prSet presAssocID="{61BE1268-F7A2-483C-9FC4-B073F734E738}" presName="sibTrans" presStyleCnt="0"/>
      <dgm:spPr/>
    </dgm:pt>
    <dgm:pt modelId="{CE2E92EA-23C4-4190-9C8E-45D543AFB1DE}" type="pres">
      <dgm:prSet presAssocID="{67FAE542-9A39-4C30-BD3F-C43307EE4600}" presName="composite" presStyleCnt="0"/>
      <dgm:spPr/>
    </dgm:pt>
    <dgm:pt modelId="{1D95D0DA-EC94-4AD6-9B26-37C055140371}" type="pres">
      <dgm:prSet presAssocID="{67FAE542-9A39-4C30-BD3F-C43307EE4600}" presName="ParentText" presStyleLbl="node1" presStyleIdx="2" presStyleCnt="4">
        <dgm:presLayoutVars>
          <dgm:chMax val="1"/>
          <dgm:chPref val="1"/>
          <dgm:bulletEnabled val="1"/>
        </dgm:presLayoutVars>
      </dgm:prSet>
      <dgm:spPr/>
      <dgm:t>
        <a:bodyPr/>
        <a:lstStyle/>
        <a:p>
          <a:endParaRPr lang="en-US"/>
        </a:p>
      </dgm:t>
    </dgm:pt>
    <dgm:pt modelId="{F66FE038-34D5-4C87-ACDE-F388EEEC3051}" type="pres">
      <dgm:prSet presAssocID="{67FAE542-9A39-4C30-BD3F-C43307EE4600}" presName="Image" presStyleLbl="bgImgPlace1" presStyleIdx="2" presStyleCnt="4"/>
      <dgm:spPr>
        <a:blipFill rotWithShape="1">
          <a:blip xmlns:r="http://schemas.openxmlformats.org/officeDocument/2006/relationships" r:embed="rId2"/>
          <a:stretch>
            <a:fillRect/>
          </a:stretch>
        </a:blipFill>
      </dgm:spPr>
      <dgm:t>
        <a:bodyPr/>
        <a:lstStyle/>
        <a:p>
          <a:endParaRPr lang="en-US"/>
        </a:p>
      </dgm:t>
      <dgm:extLst>
        <a:ext uri="{E40237B7-FDA0-4F09-8148-C483321AD2D9}">
          <dgm14:cNvPr xmlns:dgm14="http://schemas.microsoft.com/office/drawing/2010/diagram" id="0" name="" descr="Closeup of hand, thumb flipping switch on machinery." title="Sample Picture"/>
        </a:ext>
      </dgm:extLst>
    </dgm:pt>
    <dgm:pt modelId="{879AE2B7-A9C2-4481-B0D2-643D27340AE9}" type="pres">
      <dgm:prSet presAssocID="{67FAE542-9A39-4C30-BD3F-C43307EE4600}" presName="ChildText" presStyleLbl="fgAcc1" presStyleIdx="0" presStyleCnt="0">
        <dgm:presLayoutVars>
          <dgm:chMax val="0"/>
          <dgm:chPref val="0"/>
          <dgm:bulletEnabled val="1"/>
        </dgm:presLayoutVars>
      </dgm:prSet>
      <dgm:spPr/>
      <dgm:t>
        <a:bodyPr/>
        <a:lstStyle/>
        <a:p>
          <a:endParaRPr lang="en-US"/>
        </a:p>
      </dgm:t>
    </dgm:pt>
    <dgm:pt modelId="{50EA22BD-9C49-4C22-9C4A-585C6E4DBED6}" type="pres">
      <dgm:prSet presAssocID="{79AF7C67-B495-42F0-9A96-1905259984FE}" presName="sibTrans" presStyleCnt="0"/>
      <dgm:spPr/>
    </dgm:pt>
    <dgm:pt modelId="{A18807B3-3A43-4364-909D-65312E415A47}" type="pres">
      <dgm:prSet presAssocID="{E2547E11-0A62-494F-B5D2-DA099873E742}" presName="composite" presStyleCnt="0"/>
      <dgm:spPr/>
    </dgm:pt>
    <dgm:pt modelId="{4D760101-CAA2-41D5-95F3-B66D10C6FAC1}" type="pres">
      <dgm:prSet presAssocID="{E2547E11-0A62-494F-B5D2-DA099873E742}" presName="ParentText" presStyleLbl="node1" presStyleIdx="3" presStyleCnt="4">
        <dgm:presLayoutVars>
          <dgm:chMax val="1"/>
          <dgm:chPref val="1"/>
          <dgm:bulletEnabled val="1"/>
        </dgm:presLayoutVars>
      </dgm:prSet>
      <dgm:spPr/>
      <dgm:t>
        <a:bodyPr/>
        <a:lstStyle/>
        <a:p>
          <a:endParaRPr lang="en-US"/>
        </a:p>
      </dgm:t>
    </dgm:pt>
    <dgm:pt modelId="{9AF04D26-076E-4C4B-9386-A00C90DB7204}" type="pres">
      <dgm:prSet presAssocID="{E2547E11-0A62-494F-B5D2-DA099873E742}" presName="Image" presStyleLbl="bgImgPlace1" presStyleIdx="3" presStyleCnt="4"/>
      <dgm:spPr>
        <a:blipFill rotWithShape="1">
          <a:blip xmlns:r="http://schemas.openxmlformats.org/officeDocument/2006/relationships" r:embed="rId3"/>
          <a:stretch>
            <a:fillRect/>
          </a:stretch>
        </a:blipFill>
      </dgm:spPr>
      <dgm:t>
        <a:bodyPr/>
        <a:lstStyle/>
        <a:p>
          <a:endParaRPr lang="en-US"/>
        </a:p>
      </dgm:t>
      <dgm:extLst>
        <a:ext uri="{E40237B7-FDA0-4F09-8148-C483321AD2D9}">
          <dgm14:cNvPr xmlns:dgm14="http://schemas.microsoft.com/office/drawing/2010/diagram" id="0" name="" descr="Closeup of finger pushing power button." title="Sample Picture"/>
        </a:ext>
      </dgm:extLst>
    </dgm:pt>
    <dgm:pt modelId="{07FE7290-9F63-4C91-9421-C70C56C92AB8}" type="pres">
      <dgm:prSet presAssocID="{E2547E11-0A62-494F-B5D2-DA099873E742}" presName="ChildText" presStyleLbl="fgAcc1" presStyleIdx="0" presStyleCnt="0">
        <dgm:presLayoutVars>
          <dgm:chMax val="0"/>
          <dgm:chPref val="0"/>
          <dgm:bulletEnabled val="1"/>
        </dgm:presLayoutVars>
      </dgm:prSet>
      <dgm:spPr/>
      <dgm:t>
        <a:bodyPr/>
        <a:lstStyle/>
        <a:p>
          <a:endParaRPr lang="en-US"/>
        </a:p>
      </dgm:t>
    </dgm:pt>
  </dgm:ptLst>
  <dgm:cxnLst>
    <dgm:cxn modelId="{26348ED6-82E0-4C73-B909-8B467C2B010D}" srcId="{EB2B363B-8F92-404D-A46C-84C90148CB40}" destId="{03F3D4FA-09E7-48A6-8470-CC3B3177AB15}" srcOrd="0" destOrd="0" parTransId="{B3A3E80C-C12C-4673-8B22-CE59747D09E9}" sibTransId="{7F8B6AF5-BE46-484E-8AC6-157DCB04C322}"/>
    <dgm:cxn modelId="{61CF7C76-F216-4E7B-B8EF-1ABC92B8A17E}" type="presOf" srcId="{E2547E11-0A62-494F-B5D2-DA099873E742}" destId="{4D760101-CAA2-41D5-95F3-B66D10C6FAC1}" srcOrd="0" destOrd="0" presId="urn:microsoft.com/office/officeart/2008/layout/TitledPictureBlocks"/>
    <dgm:cxn modelId="{3DF211FC-4EA6-44A8-951F-C75344888FD1}" type="presOf" srcId="{EB2B363B-8F92-404D-A46C-84C90148CB40}" destId="{42D1D7B3-0E8A-428B-A9EA-BC29D56B8CE3}" srcOrd="0" destOrd="0" presId="urn:microsoft.com/office/officeart/2008/layout/TitledPictureBlocks"/>
    <dgm:cxn modelId="{B62AE17D-5504-400F-98F6-2115BA815E57}" srcId="{EB2B363B-8F92-404D-A46C-84C90148CB40}" destId="{9EB5C205-2FB6-46A8-B7B8-A4752FA6F321}" srcOrd="1" destOrd="0" parTransId="{A8F557EF-885D-4E45-A0F3-757CE8BFA674}" sibTransId="{61BE1268-F7A2-483C-9FC4-B073F734E738}"/>
    <dgm:cxn modelId="{FBBDFF6B-0FE8-44F4-876D-5B35943ACECC}" srcId="{EB2B363B-8F92-404D-A46C-84C90148CB40}" destId="{67FAE542-9A39-4C30-BD3F-C43307EE4600}" srcOrd="2" destOrd="0" parTransId="{B162A013-3300-4983-B246-877AE9A32DF7}" sibTransId="{79AF7C67-B495-42F0-9A96-1905259984FE}"/>
    <dgm:cxn modelId="{3FECA888-A08F-4EF9-8302-965E515CF6D2}" type="presOf" srcId="{03F3D4FA-09E7-48A6-8470-CC3B3177AB15}" destId="{D0F27C92-16A6-41C6-9359-33A37237EDA7}" srcOrd="0" destOrd="0" presId="urn:microsoft.com/office/officeart/2008/layout/TitledPictureBlocks"/>
    <dgm:cxn modelId="{4C578957-5E8A-4A4D-88B0-3BF0E2C936F9}" srcId="{EB2B363B-8F92-404D-A46C-84C90148CB40}" destId="{E2547E11-0A62-494F-B5D2-DA099873E742}" srcOrd="3" destOrd="0" parTransId="{480EC930-661B-4907-9638-80204D14E84B}" sibTransId="{9983553F-1E4F-49BF-A0FD-F60CC281CE50}"/>
    <dgm:cxn modelId="{9809BCFE-93AE-4282-8F60-2FA134E82DD9}" type="presOf" srcId="{67FAE542-9A39-4C30-BD3F-C43307EE4600}" destId="{1D95D0DA-EC94-4AD6-9B26-37C055140371}" srcOrd="0" destOrd="0" presId="urn:microsoft.com/office/officeart/2008/layout/TitledPictureBlocks"/>
    <dgm:cxn modelId="{C24896B1-6F7E-427B-9DFF-9C4116DD00FA}" type="presOf" srcId="{9EB5C205-2FB6-46A8-B7B8-A4752FA6F321}" destId="{20FFA2E5-059F-4C2E-A9DE-D98F16633900}" srcOrd="0" destOrd="0" presId="urn:microsoft.com/office/officeart/2008/layout/TitledPictureBlocks"/>
    <dgm:cxn modelId="{2829F513-8C66-43EB-9607-BD2E37DF4075}" type="presParOf" srcId="{42D1D7B3-0E8A-428B-A9EA-BC29D56B8CE3}" destId="{5F29AE18-8102-4D98-B3AC-2C4B52C3B715}" srcOrd="0" destOrd="0" presId="urn:microsoft.com/office/officeart/2008/layout/TitledPictureBlocks"/>
    <dgm:cxn modelId="{8FCE66EF-242D-49BF-868B-0C8E59799DB8}" type="presParOf" srcId="{5F29AE18-8102-4D98-B3AC-2C4B52C3B715}" destId="{D0F27C92-16A6-41C6-9359-33A37237EDA7}" srcOrd="0" destOrd="0" presId="urn:microsoft.com/office/officeart/2008/layout/TitledPictureBlocks"/>
    <dgm:cxn modelId="{339A9798-D23B-4A30-9830-77F14E6E1515}" type="presParOf" srcId="{5F29AE18-8102-4D98-B3AC-2C4B52C3B715}" destId="{2A8B2904-718E-41A3-89C4-6451F5824DF2}" srcOrd="1" destOrd="0" presId="urn:microsoft.com/office/officeart/2008/layout/TitledPictureBlocks"/>
    <dgm:cxn modelId="{5D5293A4-FA8D-4C6C-AB09-CD7D0EFAF4E2}" type="presParOf" srcId="{5F29AE18-8102-4D98-B3AC-2C4B52C3B715}" destId="{2FE524D2-286E-4BAA-8FE0-FE862AB2FF7A}" srcOrd="2" destOrd="0" presId="urn:microsoft.com/office/officeart/2008/layout/TitledPictureBlocks"/>
    <dgm:cxn modelId="{77264DC5-6C0D-4D82-BCB9-91E72ECA3683}" type="presParOf" srcId="{42D1D7B3-0E8A-428B-A9EA-BC29D56B8CE3}" destId="{45E01483-7B72-4FC5-AFAB-1D3B9D3BD7B0}" srcOrd="1" destOrd="0" presId="urn:microsoft.com/office/officeart/2008/layout/TitledPictureBlocks"/>
    <dgm:cxn modelId="{BEC4639A-6FA3-47E9-A2B1-5B80A3258279}" type="presParOf" srcId="{42D1D7B3-0E8A-428B-A9EA-BC29D56B8CE3}" destId="{BD02EB49-BD20-4B33-9C9E-9F6311ADAEAA}" srcOrd="2" destOrd="0" presId="urn:microsoft.com/office/officeart/2008/layout/TitledPictureBlocks"/>
    <dgm:cxn modelId="{21C55355-330D-45CB-B82D-5917EFAE00AD}" type="presParOf" srcId="{BD02EB49-BD20-4B33-9C9E-9F6311ADAEAA}" destId="{20FFA2E5-059F-4C2E-A9DE-D98F16633900}" srcOrd="0" destOrd="0" presId="urn:microsoft.com/office/officeart/2008/layout/TitledPictureBlocks"/>
    <dgm:cxn modelId="{91833D0F-9DCD-4747-9FF4-6745B97A99A2}" type="presParOf" srcId="{BD02EB49-BD20-4B33-9C9E-9F6311ADAEAA}" destId="{4C5C1B18-6773-4B75-B34C-F5CE5583B342}" srcOrd="1" destOrd="0" presId="urn:microsoft.com/office/officeart/2008/layout/TitledPictureBlocks"/>
    <dgm:cxn modelId="{FAE715FD-2671-41D4-AF06-541DAE2E7B2E}" type="presParOf" srcId="{BD02EB49-BD20-4B33-9C9E-9F6311ADAEAA}" destId="{CAB36267-3530-4860-AA5F-75317FE44861}" srcOrd="2" destOrd="0" presId="urn:microsoft.com/office/officeart/2008/layout/TitledPictureBlocks"/>
    <dgm:cxn modelId="{FD14535E-7380-4AF7-A639-FEF658FDF526}" type="presParOf" srcId="{42D1D7B3-0E8A-428B-A9EA-BC29D56B8CE3}" destId="{F2E48AD1-DFA3-4762-9BA5-CFE6C7854AED}" srcOrd="3" destOrd="0" presId="urn:microsoft.com/office/officeart/2008/layout/TitledPictureBlocks"/>
    <dgm:cxn modelId="{95AA3252-B663-4109-9572-5FF134D15361}" type="presParOf" srcId="{42D1D7B3-0E8A-428B-A9EA-BC29D56B8CE3}" destId="{CE2E92EA-23C4-4190-9C8E-45D543AFB1DE}" srcOrd="4" destOrd="0" presId="urn:microsoft.com/office/officeart/2008/layout/TitledPictureBlocks"/>
    <dgm:cxn modelId="{EF5C49BF-FC83-4EAE-9083-12E10370F2D2}" type="presParOf" srcId="{CE2E92EA-23C4-4190-9C8E-45D543AFB1DE}" destId="{1D95D0DA-EC94-4AD6-9B26-37C055140371}" srcOrd="0" destOrd="0" presId="urn:microsoft.com/office/officeart/2008/layout/TitledPictureBlocks"/>
    <dgm:cxn modelId="{000B0D0C-7FE2-4184-9613-BA63A022EA15}" type="presParOf" srcId="{CE2E92EA-23C4-4190-9C8E-45D543AFB1DE}" destId="{F66FE038-34D5-4C87-ACDE-F388EEEC3051}" srcOrd="1" destOrd="0" presId="urn:microsoft.com/office/officeart/2008/layout/TitledPictureBlocks"/>
    <dgm:cxn modelId="{16040B21-AABC-440E-A4BD-087DE65A4DAF}" type="presParOf" srcId="{CE2E92EA-23C4-4190-9C8E-45D543AFB1DE}" destId="{879AE2B7-A9C2-4481-B0D2-643D27340AE9}" srcOrd="2" destOrd="0" presId="urn:microsoft.com/office/officeart/2008/layout/TitledPictureBlocks"/>
    <dgm:cxn modelId="{EC9C2113-A714-4EA6-88A5-96FF56DE08AD}" type="presParOf" srcId="{42D1D7B3-0E8A-428B-A9EA-BC29D56B8CE3}" destId="{50EA22BD-9C49-4C22-9C4A-585C6E4DBED6}" srcOrd="5" destOrd="0" presId="urn:microsoft.com/office/officeart/2008/layout/TitledPictureBlocks"/>
    <dgm:cxn modelId="{23079837-AFF9-4FEB-A618-B359B840B93F}" type="presParOf" srcId="{42D1D7B3-0E8A-428B-A9EA-BC29D56B8CE3}" destId="{A18807B3-3A43-4364-909D-65312E415A47}" srcOrd="6" destOrd="0" presId="urn:microsoft.com/office/officeart/2008/layout/TitledPictureBlocks"/>
    <dgm:cxn modelId="{E5444AA1-06F5-456D-858D-761E6BE64786}" type="presParOf" srcId="{A18807B3-3A43-4364-909D-65312E415A47}" destId="{4D760101-CAA2-41D5-95F3-B66D10C6FAC1}" srcOrd="0" destOrd="0" presId="urn:microsoft.com/office/officeart/2008/layout/TitledPictureBlocks"/>
    <dgm:cxn modelId="{DC3934CB-9F92-4A75-8B87-7D7C060852D8}" type="presParOf" srcId="{A18807B3-3A43-4364-909D-65312E415A47}" destId="{9AF04D26-076E-4C4B-9386-A00C90DB7204}" srcOrd="1" destOrd="0" presId="urn:microsoft.com/office/officeart/2008/layout/TitledPictureBlocks"/>
    <dgm:cxn modelId="{73483AED-A126-4C70-A9A1-18D7282F2DAA}" type="presParOf" srcId="{A18807B3-3A43-4364-909D-65312E415A47}" destId="{07FE7290-9F63-4C91-9421-C70C56C92AB8}"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2B363B-8F92-404D-A46C-84C90148CB40}" type="doc">
      <dgm:prSet loTypeId="urn:microsoft.com/office/officeart/2008/layout/TitledPictureBlocks" loCatId="picture" qsTypeId="urn:microsoft.com/office/officeart/2005/8/quickstyle/simple4" qsCatId="simple" csTypeId="urn:microsoft.com/office/officeart/2005/8/colors/accent1_2" csCatId="accent1" phldr="1"/>
      <dgm:spPr/>
      <dgm:t>
        <a:bodyPr/>
        <a:lstStyle/>
        <a:p>
          <a:endParaRPr lang="en-US"/>
        </a:p>
      </dgm:t>
    </dgm:pt>
    <dgm:pt modelId="{9EB5C205-2FB6-46A8-B7B8-A4752FA6F321}">
      <dgm:prSet phldrT="[Text]"/>
      <dgm:spPr/>
      <dgm:t>
        <a:bodyPr/>
        <a:lstStyle/>
        <a:p>
          <a:r>
            <a:rPr lang="en-US" dirty="0" smtClean="0"/>
            <a:t>Touch BS Sensor</a:t>
          </a:r>
          <a:endParaRPr lang="en-US" dirty="0"/>
        </a:p>
      </dgm:t>
    </dgm:pt>
    <dgm:pt modelId="{A8F557EF-885D-4E45-A0F3-757CE8BFA674}" type="parTrans" cxnId="{B62AE17D-5504-400F-98F6-2115BA815E57}">
      <dgm:prSet/>
      <dgm:spPr/>
      <dgm:t>
        <a:bodyPr/>
        <a:lstStyle/>
        <a:p>
          <a:endParaRPr lang="en-US"/>
        </a:p>
      </dgm:t>
    </dgm:pt>
    <dgm:pt modelId="{61BE1268-F7A2-483C-9FC4-B073F734E738}" type="sibTrans" cxnId="{B62AE17D-5504-400F-98F6-2115BA815E57}">
      <dgm:prSet/>
      <dgm:spPr/>
      <dgm:t>
        <a:bodyPr/>
        <a:lstStyle/>
        <a:p>
          <a:endParaRPr lang="en-US"/>
        </a:p>
      </dgm:t>
    </dgm:pt>
    <dgm:pt modelId="{67FAE542-9A39-4C30-BD3F-C43307EE4600}">
      <dgm:prSet phldrT="[Text]"/>
      <dgm:spPr/>
      <dgm:t>
        <a:bodyPr/>
        <a:lstStyle/>
        <a:p>
          <a:r>
            <a:rPr lang="en-US" dirty="0" smtClean="0"/>
            <a:t>Touch Comfort Sensor</a:t>
          </a:r>
          <a:endParaRPr lang="en-US" dirty="0"/>
        </a:p>
      </dgm:t>
    </dgm:pt>
    <dgm:pt modelId="{B162A013-3300-4983-B246-877AE9A32DF7}" type="parTrans" cxnId="{FBBDFF6B-0FE8-44F4-876D-5B35943ACECC}">
      <dgm:prSet/>
      <dgm:spPr/>
      <dgm:t>
        <a:bodyPr/>
        <a:lstStyle/>
        <a:p>
          <a:endParaRPr lang="en-US"/>
        </a:p>
      </dgm:t>
    </dgm:pt>
    <dgm:pt modelId="{79AF7C67-B495-42F0-9A96-1905259984FE}" type="sibTrans" cxnId="{FBBDFF6B-0FE8-44F4-876D-5B35943ACECC}">
      <dgm:prSet/>
      <dgm:spPr/>
      <dgm:t>
        <a:bodyPr/>
        <a:lstStyle/>
        <a:p>
          <a:endParaRPr lang="en-US"/>
        </a:p>
      </dgm:t>
    </dgm:pt>
    <dgm:pt modelId="{E2547E11-0A62-494F-B5D2-DA099873E742}">
      <dgm:prSet phldrT="[Text]"/>
      <dgm:spPr/>
      <dgm:t>
        <a:bodyPr/>
        <a:lstStyle/>
        <a:p>
          <a:r>
            <a:rPr lang="en-US" dirty="0" smtClean="0"/>
            <a:t>Key Near By</a:t>
          </a:r>
          <a:endParaRPr lang="en-US" dirty="0"/>
        </a:p>
      </dgm:t>
    </dgm:pt>
    <dgm:pt modelId="{480EC930-661B-4907-9638-80204D14E84B}" type="parTrans" cxnId="{4C578957-5E8A-4A4D-88B0-3BF0E2C936F9}">
      <dgm:prSet/>
      <dgm:spPr/>
      <dgm:t>
        <a:bodyPr/>
        <a:lstStyle/>
        <a:p>
          <a:endParaRPr lang="en-US"/>
        </a:p>
      </dgm:t>
    </dgm:pt>
    <dgm:pt modelId="{9983553F-1E4F-49BF-A0FD-F60CC281CE50}" type="sibTrans" cxnId="{4C578957-5E8A-4A4D-88B0-3BF0E2C936F9}">
      <dgm:prSet/>
      <dgm:spPr/>
      <dgm:t>
        <a:bodyPr/>
        <a:lstStyle/>
        <a:p>
          <a:endParaRPr lang="en-US"/>
        </a:p>
      </dgm:t>
    </dgm:pt>
    <dgm:pt modelId="{03F3D4FA-09E7-48A6-8470-CC3B3177AB15}">
      <dgm:prSet phldrT="[Text]"/>
      <dgm:spPr/>
      <dgm:t>
        <a:bodyPr/>
        <a:lstStyle/>
        <a:p>
          <a:r>
            <a:rPr lang="en-US" dirty="0" smtClean="0"/>
            <a:t>Locked</a:t>
          </a:r>
          <a:endParaRPr lang="en-US" dirty="0"/>
        </a:p>
      </dgm:t>
    </dgm:pt>
    <dgm:pt modelId="{7F8B6AF5-BE46-484E-8AC6-157DCB04C322}" type="sibTrans" cxnId="{26348ED6-82E0-4C73-B909-8B467C2B010D}">
      <dgm:prSet/>
      <dgm:spPr/>
      <dgm:t>
        <a:bodyPr/>
        <a:lstStyle/>
        <a:p>
          <a:endParaRPr lang="en-US"/>
        </a:p>
      </dgm:t>
    </dgm:pt>
    <dgm:pt modelId="{B3A3E80C-C12C-4673-8B22-CE59747D09E9}" type="parTrans" cxnId="{26348ED6-82E0-4C73-B909-8B467C2B010D}">
      <dgm:prSet/>
      <dgm:spPr/>
      <dgm:t>
        <a:bodyPr/>
        <a:lstStyle/>
        <a:p>
          <a:endParaRPr lang="en-US"/>
        </a:p>
      </dgm:t>
    </dgm:pt>
    <dgm:pt modelId="{42D1D7B3-0E8A-428B-A9EA-BC29D56B8CE3}" type="pres">
      <dgm:prSet presAssocID="{EB2B363B-8F92-404D-A46C-84C90148CB40}" presName="rootNode" presStyleCnt="0">
        <dgm:presLayoutVars>
          <dgm:chMax/>
          <dgm:chPref/>
          <dgm:dir/>
          <dgm:animLvl val="lvl"/>
        </dgm:presLayoutVars>
      </dgm:prSet>
      <dgm:spPr/>
      <dgm:t>
        <a:bodyPr/>
        <a:lstStyle/>
        <a:p>
          <a:endParaRPr lang="en-US"/>
        </a:p>
      </dgm:t>
    </dgm:pt>
    <dgm:pt modelId="{5F29AE18-8102-4D98-B3AC-2C4B52C3B715}" type="pres">
      <dgm:prSet presAssocID="{03F3D4FA-09E7-48A6-8470-CC3B3177AB15}" presName="composite" presStyleCnt="0"/>
      <dgm:spPr/>
    </dgm:pt>
    <dgm:pt modelId="{D0F27C92-16A6-41C6-9359-33A37237EDA7}" type="pres">
      <dgm:prSet presAssocID="{03F3D4FA-09E7-48A6-8470-CC3B3177AB15}" presName="ParentText" presStyleLbl="node1" presStyleIdx="0" presStyleCnt="4">
        <dgm:presLayoutVars>
          <dgm:chMax val="1"/>
          <dgm:chPref val="1"/>
          <dgm:bulletEnabled val="1"/>
        </dgm:presLayoutVars>
      </dgm:prSet>
      <dgm:spPr/>
      <dgm:t>
        <a:bodyPr/>
        <a:lstStyle/>
        <a:p>
          <a:endParaRPr lang="en-US"/>
        </a:p>
      </dgm:t>
    </dgm:pt>
    <dgm:pt modelId="{2A8B2904-718E-41A3-89C4-6451F5824DF2}" type="pres">
      <dgm:prSet presAssocID="{03F3D4FA-09E7-48A6-8470-CC3B3177AB15}" presName="Image" presStyleLbl="bgImgPlace1" presStyleIdx="0" presStyleCnt="4"/>
      <dgm:spPr>
        <a:blipFill rotWithShape="1">
          <a:blip xmlns:r="http://schemas.openxmlformats.org/officeDocument/2006/relationships" r:embed="rId1"/>
          <a:stretch>
            <a:fillRect/>
          </a:stretch>
        </a:blipFill>
      </dgm:spPr>
      <dgm:t>
        <a:bodyPr/>
        <a:lstStyle/>
        <a:p>
          <a:endParaRPr lang="en-US"/>
        </a:p>
      </dgm:t>
      <dgm:extLst>
        <a:ext uri="{E40237B7-FDA0-4F09-8148-C483321AD2D9}">
          <dgm14:cNvPr xmlns:dgm14="http://schemas.microsoft.com/office/drawing/2010/diagram" id="0" name="" descr="Closeup of hand holding pencil, sketching on paper." title="Sample Picture"/>
        </a:ext>
      </dgm:extLst>
    </dgm:pt>
    <dgm:pt modelId="{2FE524D2-286E-4BAA-8FE0-FE862AB2FF7A}" type="pres">
      <dgm:prSet presAssocID="{03F3D4FA-09E7-48A6-8470-CC3B3177AB15}" presName="ChildText" presStyleLbl="fgAcc1" presStyleIdx="0" presStyleCnt="0">
        <dgm:presLayoutVars>
          <dgm:chMax val="0"/>
          <dgm:chPref val="0"/>
          <dgm:bulletEnabled val="1"/>
        </dgm:presLayoutVars>
      </dgm:prSet>
      <dgm:spPr/>
      <dgm:t>
        <a:bodyPr/>
        <a:lstStyle/>
        <a:p>
          <a:endParaRPr lang="en-US"/>
        </a:p>
      </dgm:t>
    </dgm:pt>
    <dgm:pt modelId="{45E01483-7B72-4FC5-AFAB-1D3B9D3BD7B0}" type="pres">
      <dgm:prSet presAssocID="{7F8B6AF5-BE46-484E-8AC6-157DCB04C322}" presName="sibTrans" presStyleCnt="0"/>
      <dgm:spPr/>
    </dgm:pt>
    <dgm:pt modelId="{BD02EB49-BD20-4B33-9C9E-9F6311ADAEAA}" type="pres">
      <dgm:prSet presAssocID="{9EB5C205-2FB6-46A8-B7B8-A4752FA6F321}" presName="composite" presStyleCnt="0"/>
      <dgm:spPr/>
    </dgm:pt>
    <dgm:pt modelId="{20FFA2E5-059F-4C2E-A9DE-D98F16633900}" type="pres">
      <dgm:prSet presAssocID="{9EB5C205-2FB6-46A8-B7B8-A4752FA6F321}" presName="ParentText" presStyleLbl="node1" presStyleIdx="1" presStyleCnt="4">
        <dgm:presLayoutVars>
          <dgm:chMax val="1"/>
          <dgm:chPref val="1"/>
          <dgm:bulletEnabled val="1"/>
        </dgm:presLayoutVars>
      </dgm:prSet>
      <dgm:spPr/>
      <dgm:t>
        <a:bodyPr/>
        <a:lstStyle/>
        <a:p>
          <a:endParaRPr lang="en-US"/>
        </a:p>
      </dgm:t>
    </dgm:pt>
    <dgm:pt modelId="{4C5C1B18-6773-4B75-B34C-F5CE5583B342}" type="pres">
      <dgm:prSet presAssocID="{9EB5C205-2FB6-46A8-B7B8-A4752FA6F321}" presName="Image" presStyleLbl="bgImgPlace1" presStyleIdx="1" presStyleCnt="4"/>
      <dgm:spPr/>
      <dgm:t>
        <a:bodyPr/>
        <a:lstStyle/>
        <a:p>
          <a:endParaRPr lang="en-US"/>
        </a:p>
      </dgm:t>
      <dgm:extLst/>
    </dgm:pt>
    <dgm:pt modelId="{CAB36267-3530-4860-AA5F-75317FE44861}" type="pres">
      <dgm:prSet presAssocID="{9EB5C205-2FB6-46A8-B7B8-A4752FA6F321}" presName="ChildText" presStyleLbl="fgAcc1" presStyleIdx="0" presStyleCnt="0">
        <dgm:presLayoutVars>
          <dgm:chMax val="0"/>
          <dgm:chPref val="0"/>
          <dgm:bulletEnabled val="1"/>
        </dgm:presLayoutVars>
      </dgm:prSet>
      <dgm:spPr/>
      <dgm:t>
        <a:bodyPr/>
        <a:lstStyle/>
        <a:p>
          <a:endParaRPr lang="en-US"/>
        </a:p>
      </dgm:t>
    </dgm:pt>
    <dgm:pt modelId="{F2E48AD1-DFA3-4762-9BA5-CFE6C7854AED}" type="pres">
      <dgm:prSet presAssocID="{61BE1268-F7A2-483C-9FC4-B073F734E738}" presName="sibTrans" presStyleCnt="0"/>
      <dgm:spPr/>
    </dgm:pt>
    <dgm:pt modelId="{CE2E92EA-23C4-4190-9C8E-45D543AFB1DE}" type="pres">
      <dgm:prSet presAssocID="{67FAE542-9A39-4C30-BD3F-C43307EE4600}" presName="composite" presStyleCnt="0"/>
      <dgm:spPr/>
    </dgm:pt>
    <dgm:pt modelId="{1D95D0DA-EC94-4AD6-9B26-37C055140371}" type="pres">
      <dgm:prSet presAssocID="{67FAE542-9A39-4C30-BD3F-C43307EE4600}" presName="ParentText" presStyleLbl="node1" presStyleIdx="2" presStyleCnt="4">
        <dgm:presLayoutVars>
          <dgm:chMax val="1"/>
          <dgm:chPref val="1"/>
          <dgm:bulletEnabled val="1"/>
        </dgm:presLayoutVars>
      </dgm:prSet>
      <dgm:spPr/>
      <dgm:t>
        <a:bodyPr/>
        <a:lstStyle/>
        <a:p>
          <a:endParaRPr lang="en-US"/>
        </a:p>
      </dgm:t>
    </dgm:pt>
    <dgm:pt modelId="{F66FE038-34D5-4C87-ACDE-F388EEEC3051}" type="pres">
      <dgm:prSet presAssocID="{67FAE542-9A39-4C30-BD3F-C43307EE4600}" presName="Image" presStyleLbl="bgImgPlace1" presStyleIdx="2" presStyleCnt="4"/>
      <dgm:spPr>
        <a:blipFill rotWithShape="1">
          <a:blip xmlns:r="http://schemas.openxmlformats.org/officeDocument/2006/relationships" r:embed="rId2"/>
          <a:stretch>
            <a:fillRect/>
          </a:stretch>
        </a:blipFill>
      </dgm:spPr>
      <dgm:t>
        <a:bodyPr/>
        <a:lstStyle/>
        <a:p>
          <a:endParaRPr lang="en-US"/>
        </a:p>
      </dgm:t>
      <dgm:extLst>
        <a:ext uri="{E40237B7-FDA0-4F09-8148-C483321AD2D9}">
          <dgm14:cNvPr xmlns:dgm14="http://schemas.microsoft.com/office/drawing/2010/diagram" id="0" name="" descr="Closeup of hand, thumb flipping switch on machinery." title="Sample Picture"/>
        </a:ext>
      </dgm:extLst>
    </dgm:pt>
    <dgm:pt modelId="{879AE2B7-A9C2-4481-B0D2-643D27340AE9}" type="pres">
      <dgm:prSet presAssocID="{67FAE542-9A39-4C30-BD3F-C43307EE4600}" presName="ChildText" presStyleLbl="fgAcc1" presStyleIdx="0" presStyleCnt="0">
        <dgm:presLayoutVars>
          <dgm:chMax val="0"/>
          <dgm:chPref val="0"/>
          <dgm:bulletEnabled val="1"/>
        </dgm:presLayoutVars>
      </dgm:prSet>
      <dgm:spPr/>
      <dgm:t>
        <a:bodyPr/>
        <a:lstStyle/>
        <a:p>
          <a:endParaRPr lang="en-US"/>
        </a:p>
      </dgm:t>
    </dgm:pt>
    <dgm:pt modelId="{50EA22BD-9C49-4C22-9C4A-585C6E4DBED6}" type="pres">
      <dgm:prSet presAssocID="{79AF7C67-B495-42F0-9A96-1905259984FE}" presName="sibTrans" presStyleCnt="0"/>
      <dgm:spPr/>
    </dgm:pt>
    <dgm:pt modelId="{A18807B3-3A43-4364-909D-65312E415A47}" type="pres">
      <dgm:prSet presAssocID="{E2547E11-0A62-494F-B5D2-DA099873E742}" presName="composite" presStyleCnt="0"/>
      <dgm:spPr/>
    </dgm:pt>
    <dgm:pt modelId="{4D760101-CAA2-41D5-95F3-B66D10C6FAC1}" type="pres">
      <dgm:prSet presAssocID="{E2547E11-0A62-494F-B5D2-DA099873E742}" presName="ParentText" presStyleLbl="node1" presStyleIdx="3" presStyleCnt="4">
        <dgm:presLayoutVars>
          <dgm:chMax val="1"/>
          <dgm:chPref val="1"/>
          <dgm:bulletEnabled val="1"/>
        </dgm:presLayoutVars>
      </dgm:prSet>
      <dgm:spPr/>
      <dgm:t>
        <a:bodyPr/>
        <a:lstStyle/>
        <a:p>
          <a:endParaRPr lang="en-US"/>
        </a:p>
      </dgm:t>
    </dgm:pt>
    <dgm:pt modelId="{9AF04D26-076E-4C4B-9386-A00C90DB7204}" type="pres">
      <dgm:prSet presAssocID="{E2547E11-0A62-494F-B5D2-DA099873E742}" presName="Image" presStyleLbl="bgImgPlace1" presStyleIdx="3" presStyleCnt="4"/>
      <dgm:spPr>
        <a:blipFill rotWithShape="1">
          <a:blip xmlns:r="http://schemas.openxmlformats.org/officeDocument/2006/relationships" r:embed="rId3"/>
          <a:stretch>
            <a:fillRect/>
          </a:stretch>
        </a:blipFill>
      </dgm:spPr>
      <dgm:t>
        <a:bodyPr/>
        <a:lstStyle/>
        <a:p>
          <a:endParaRPr lang="en-US"/>
        </a:p>
      </dgm:t>
      <dgm:extLst>
        <a:ext uri="{E40237B7-FDA0-4F09-8148-C483321AD2D9}">
          <dgm14:cNvPr xmlns:dgm14="http://schemas.microsoft.com/office/drawing/2010/diagram" id="0" name="" descr="Closeup of finger pushing power button." title="Sample Picture"/>
        </a:ext>
      </dgm:extLst>
    </dgm:pt>
    <dgm:pt modelId="{07FE7290-9F63-4C91-9421-C70C56C92AB8}" type="pres">
      <dgm:prSet presAssocID="{E2547E11-0A62-494F-B5D2-DA099873E742}" presName="ChildText" presStyleLbl="fgAcc1" presStyleIdx="0" presStyleCnt="0">
        <dgm:presLayoutVars>
          <dgm:chMax val="0"/>
          <dgm:chPref val="0"/>
          <dgm:bulletEnabled val="1"/>
        </dgm:presLayoutVars>
      </dgm:prSet>
      <dgm:spPr/>
      <dgm:t>
        <a:bodyPr/>
        <a:lstStyle/>
        <a:p>
          <a:endParaRPr lang="en-US"/>
        </a:p>
      </dgm:t>
    </dgm:pt>
  </dgm:ptLst>
  <dgm:cxnLst>
    <dgm:cxn modelId="{9B92A427-087A-4F59-91FF-AE35760A2C57}" type="presOf" srcId="{03F3D4FA-09E7-48A6-8470-CC3B3177AB15}" destId="{D0F27C92-16A6-41C6-9359-33A37237EDA7}" srcOrd="0" destOrd="0" presId="urn:microsoft.com/office/officeart/2008/layout/TitledPictureBlocks"/>
    <dgm:cxn modelId="{FBBDFF6B-0FE8-44F4-876D-5B35943ACECC}" srcId="{EB2B363B-8F92-404D-A46C-84C90148CB40}" destId="{67FAE542-9A39-4C30-BD3F-C43307EE4600}" srcOrd="2" destOrd="0" parTransId="{B162A013-3300-4983-B246-877AE9A32DF7}" sibTransId="{79AF7C67-B495-42F0-9A96-1905259984FE}"/>
    <dgm:cxn modelId="{83172290-6C15-4AD3-88F7-5EE38E8371B1}" type="presOf" srcId="{EB2B363B-8F92-404D-A46C-84C90148CB40}" destId="{42D1D7B3-0E8A-428B-A9EA-BC29D56B8CE3}" srcOrd="0" destOrd="0" presId="urn:microsoft.com/office/officeart/2008/layout/TitledPictureBlocks"/>
    <dgm:cxn modelId="{02C79D58-A77A-46DE-960E-A81B74B2A6BC}" type="presOf" srcId="{E2547E11-0A62-494F-B5D2-DA099873E742}" destId="{4D760101-CAA2-41D5-95F3-B66D10C6FAC1}" srcOrd="0" destOrd="0" presId="urn:microsoft.com/office/officeart/2008/layout/TitledPictureBlocks"/>
    <dgm:cxn modelId="{26348ED6-82E0-4C73-B909-8B467C2B010D}" srcId="{EB2B363B-8F92-404D-A46C-84C90148CB40}" destId="{03F3D4FA-09E7-48A6-8470-CC3B3177AB15}" srcOrd="0" destOrd="0" parTransId="{B3A3E80C-C12C-4673-8B22-CE59747D09E9}" sibTransId="{7F8B6AF5-BE46-484E-8AC6-157DCB04C322}"/>
    <dgm:cxn modelId="{01806D88-AC46-431C-9AE3-96AE35B61590}" type="presOf" srcId="{67FAE542-9A39-4C30-BD3F-C43307EE4600}" destId="{1D95D0DA-EC94-4AD6-9B26-37C055140371}" srcOrd="0" destOrd="0" presId="urn:microsoft.com/office/officeart/2008/layout/TitledPictureBlocks"/>
    <dgm:cxn modelId="{FFABCBBB-0CB6-486F-A04A-D92FB1D06A72}" type="presOf" srcId="{9EB5C205-2FB6-46A8-B7B8-A4752FA6F321}" destId="{20FFA2E5-059F-4C2E-A9DE-D98F16633900}" srcOrd="0" destOrd="0" presId="urn:microsoft.com/office/officeart/2008/layout/TitledPictureBlocks"/>
    <dgm:cxn modelId="{B62AE17D-5504-400F-98F6-2115BA815E57}" srcId="{EB2B363B-8F92-404D-A46C-84C90148CB40}" destId="{9EB5C205-2FB6-46A8-B7B8-A4752FA6F321}" srcOrd="1" destOrd="0" parTransId="{A8F557EF-885D-4E45-A0F3-757CE8BFA674}" sibTransId="{61BE1268-F7A2-483C-9FC4-B073F734E738}"/>
    <dgm:cxn modelId="{4C578957-5E8A-4A4D-88B0-3BF0E2C936F9}" srcId="{EB2B363B-8F92-404D-A46C-84C90148CB40}" destId="{E2547E11-0A62-494F-B5D2-DA099873E742}" srcOrd="3" destOrd="0" parTransId="{480EC930-661B-4907-9638-80204D14E84B}" sibTransId="{9983553F-1E4F-49BF-A0FD-F60CC281CE50}"/>
    <dgm:cxn modelId="{7CB2EF68-0DBA-4A31-8793-6BAB63604EF3}" type="presParOf" srcId="{42D1D7B3-0E8A-428B-A9EA-BC29D56B8CE3}" destId="{5F29AE18-8102-4D98-B3AC-2C4B52C3B715}" srcOrd="0" destOrd="0" presId="urn:microsoft.com/office/officeart/2008/layout/TitledPictureBlocks"/>
    <dgm:cxn modelId="{E77DEC71-E8AC-48B8-8125-2D0CCABD2D27}" type="presParOf" srcId="{5F29AE18-8102-4D98-B3AC-2C4B52C3B715}" destId="{D0F27C92-16A6-41C6-9359-33A37237EDA7}" srcOrd="0" destOrd="0" presId="urn:microsoft.com/office/officeart/2008/layout/TitledPictureBlocks"/>
    <dgm:cxn modelId="{2F37AE83-6A93-4B94-8E92-2FD718564967}" type="presParOf" srcId="{5F29AE18-8102-4D98-B3AC-2C4B52C3B715}" destId="{2A8B2904-718E-41A3-89C4-6451F5824DF2}" srcOrd="1" destOrd="0" presId="urn:microsoft.com/office/officeart/2008/layout/TitledPictureBlocks"/>
    <dgm:cxn modelId="{7BDA4F70-7DB8-4B63-AD7B-01C6948B6672}" type="presParOf" srcId="{5F29AE18-8102-4D98-B3AC-2C4B52C3B715}" destId="{2FE524D2-286E-4BAA-8FE0-FE862AB2FF7A}" srcOrd="2" destOrd="0" presId="urn:microsoft.com/office/officeart/2008/layout/TitledPictureBlocks"/>
    <dgm:cxn modelId="{015047B8-F1A6-42A9-906F-69E6E11F6D2F}" type="presParOf" srcId="{42D1D7B3-0E8A-428B-A9EA-BC29D56B8CE3}" destId="{45E01483-7B72-4FC5-AFAB-1D3B9D3BD7B0}" srcOrd="1" destOrd="0" presId="urn:microsoft.com/office/officeart/2008/layout/TitledPictureBlocks"/>
    <dgm:cxn modelId="{F2005018-4093-4C0B-9584-2EDC9D5FECEF}" type="presParOf" srcId="{42D1D7B3-0E8A-428B-A9EA-BC29D56B8CE3}" destId="{BD02EB49-BD20-4B33-9C9E-9F6311ADAEAA}" srcOrd="2" destOrd="0" presId="urn:microsoft.com/office/officeart/2008/layout/TitledPictureBlocks"/>
    <dgm:cxn modelId="{CC5F357B-10B0-4C41-A696-7BD130C71BAD}" type="presParOf" srcId="{BD02EB49-BD20-4B33-9C9E-9F6311ADAEAA}" destId="{20FFA2E5-059F-4C2E-A9DE-D98F16633900}" srcOrd="0" destOrd="0" presId="urn:microsoft.com/office/officeart/2008/layout/TitledPictureBlocks"/>
    <dgm:cxn modelId="{8D9E0C9E-6D2F-4D0F-8E85-940875C01203}" type="presParOf" srcId="{BD02EB49-BD20-4B33-9C9E-9F6311ADAEAA}" destId="{4C5C1B18-6773-4B75-B34C-F5CE5583B342}" srcOrd="1" destOrd="0" presId="urn:microsoft.com/office/officeart/2008/layout/TitledPictureBlocks"/>
    <dgm:cxn modelId="{57BFA12A-1AB8-4464-B295-9F300FE49400}" type="presParOf" srcId="{BD02EB49-BD20-4B33-9C9E-9F6311ADAEAA}" destId="{CAB36267-3530-4860-AA5F-75317FE44861}" srcOrd="2" destOrd="0" presId="urn:microsoft.com/office/officeart/2008/layout/TitledPictureBlocks"/>
    <dgm:cxn modelId="{ED38CF12-BB59-4897-A29F-6C95619AFB69}" type="presParOf" srcId="{42D1D7B3-0E8A-428B-A9EA-BC29D56B8CE3}" destId="{F2E48AD1-DFA3-4762-9BA5-CFE6C7854AED}" srcOrd="3" destOrd="0" presId="urn:microsoft.com/office/officeart/2008/layout/TitledPictureBlocks"/>
    <dgm:cxn modelId="{494B3194-B1C2-4555-8E36-BF63BC55D9AF}" type="presParOf" srcId="{42D1D7B3-0E8A-428B-A9EA-BC29D56B8CE3}" destId="{CE2E92EA-23C4-4190-9C8E-45D543AFB1DE}" srcOrd="4" destOrd="0" presId="urn:microsoft.com/office/officeart/2008/layout/TitledPictureBlocks"/>
    <dgm:cxn modelId="{4F940E01-15A2-461B-925E-A3D509E214A6}" type="presParOf" srcId="{CE2E92EA-23C4-4190-9C8E-45D543AFB1DE}" destId="{1D95D0DA-EC94-4AD6-9B26-37C055140371}" srcOrd="0" destOrd="0" presId="urn:microsoft.com/office/officeart/2008/layout/TitledPictureBlocks"/>
    <dgm:cxn modelId="{6EF5E045-55D9-4297-BE24-FFB95172E8DD}" type="presParOf" srcId="{CE2E92EA-23C4-4190-9C8E-45D543AFB1DE}" destId="{F66FE038-34D5-4C87-ACDE-F388EEEC3051}" srcOrd="1" destOrd="0" presId="urn:microsoft.com/office/officeart/2008/layout/TitledPictureBlocks"/>
    <dgm:cxn modelId="{79B2EE35-C9E5-4334-BA6E-A663F39AEED4}" type="presParOf" srcId="{CE2E92EA-23C4-4190-9C8E-45D543AFB1DE}" destId="{879AE2B7-A9C2-4481-B0D2-643D27340AE9}" srcOrd="2" destOrd="0" presId="urn:microsoft.com/office/officeart/2008/layout/TitledPictureBlocks"/>
    <dgm:cxn modelId="{94BC90E2-95C3-4961-BDB8-6C0386D16F8A}" type="presParOf" srcId="{42D1D7B3-0E8A-428B-A9EA-BC29D56B8CE3}" destId="{50EA22BD-9C49-4C22-9C4A-585C6E4DBED6}" srcOrd="5" destOrd="0" presId="urn:microsoft.com/office/officeart/2008/layout/TitledPictureBlocks"/>
    <dgm:cxn modelId="{7A36778C-B29B-4EAB-B0EE-66ABE17A8A81}" type="presParOf" srcId="{42D1D7B3-0E8A-428B-A9EA-BC29D56B8CE3}" destId="{A18807B3-3A43-4364-909D-65312E415A47}" srcOrd="6" destOrd="0" presId="urn:microsoft.com/office/officeart/2008/layout/TitledPictureBlocks"/>
    <dgm:cxn modelId="{298FB1C1-2413-4B69-8422-574C00AF71EF}" type="presParOf" srcId="{A18807B3-3A43-4364-909D-65312E415A47}" destId="{4D760101-CAA2-41D5-95F3-B66D10C6FAC1}" srcOrd="0" destOrd="0" presId="urn:microsoft.com/office/officeart/2008/layout/TitledPictureBlocks"/>
    <dgm:cxn modelId="{6686797C-BF30-4443-8EBB-3F4B153CDB5B}" type="presParOf" srcId="{A18807B3-3A43-4364-909D-65312E415A47}" destId="{9AF04D26-076E-4C4B-9386-A00C90DB7204}" srcOrd="1" destOrd="0" presId="urn:microsoft.com/office/officeart/2008/layout/TitledPictureBlocks"/>
    <dgm:cxn modelId="{D090A4AB-10B8-481F-BD7D-6DAC203B4561}" type="presParOf" srcId="{A18807B3-3A43-4364-909D-65312E415A47}" destId="{07FE7290-9F63-4C91-9421-C70C56C92AB8}"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2B363B-8F92-404D-A46C-84C90148CB40}" type="doc">
      <dgm:prSet loTypeId="urn:microsoft.com/office/officeart/2008/layout/TitledPictureBlocks" loCatId="picture" qsTypeId="urn:microsoft.com/office/officeart/2005/8/quickstyle/simple4" qsCatId="simple" csTypeId="urn:microsoft.com/office/officeart/2005/8/colors/accent1_2" csCatId="accent1" phldr="1"/>
      <dgm:spPr/>
      <dgm:t>
        <a:bodyPr/>
        <a:lstStyle/>
        <a:p>
          <a:endParaRPr lang="en-US"/>
        </a:p>
      </dgm:t>
    </dgm:pt>
    <dgm:pt modelId="{9EB5C205-2FB6-46A8-B7B8-A4752FA6F321}">
      <dgm:prSet phldrT="[Text]"/>
      <dgm:spPr/>
      <dgm:t>
        <a:bodyPr/>
        <a:lstStyle/>
        <a:p>
          <a:r>
            <a:rPr lang="en-US" dirty="0" smtClean="0"/>
            <a:t>Windows Closing</a:t>
          </a:r>
          <a:endParaRPr lang="en-US" dirty="0"/>
        </a:p>
      </dgm:t>
    </dgm:pt>
    <dgm:pt modelId="{A8F557EF-885D-4E45-A0F3-757CE8BFA674}" type="parTrans" cxnId="{B62AE17D-5504-400F-98F6-2115BA815E57}">
      <dgm:prSet/>
      <dgm:spPr/>
      <dgm:t>
        <a:bodyPr/>
        <a:lstStyle/>
        <a:p>
          <a:endParaRPr lang="en-US"/>
        </a:p>
      </dgm:t>
    </dgm:pt>
    <dgm:pt modelId="{61BE1268-F7A2-483C-9FC4-B073F734E738}" type="sibTrans" cxnId="{B62AE17D-5504-400F-98F6-2115BA815E57}">
      <dgm:prSet/>
      <dgm:spPr/>
      <dgm:t>
        <a:bodyPr/>
        <a:lstStyle/>
        <a:p>
          <a:endParaRPr lang="en-US"/>
        </a:p>
      </dgm:t>
    </dgm:pt>
    <dgm:pt modelId="{67FAE542-9A39-4C30-BD3F-C43307EE4600}">
      <dgm:prSet phldrT="[Text]"/>
      <dgm:spPr/>
      <dgm:t>
        <a:bodyPr/>
        <a:lstStyle/>
        <a:p>
          <a:r>
            <a:rPr lang="en-US" dirty="0" smtClean="0"/>
            <a:t>Touch Comfort Sensor</a:t>
          </a:r>
          <a:endParaRPr lang="en-US" dirty="0"/>
        </a:p>
      </dgm:t>
    </dgm:pt>
    <dgm:pt modelId="{B162A013-3300-4983-B246-877AE9A32DF7}" type="parTrans" cxnId="{FBBDFF6B-0FE8-44F4-876D-5B35943ACECC}">
      <dgm:prSet/>
      <dgm:spPr/>
      <dgm:t>
        <a:bodyPr/>
        <a:lstStyle/>
        <a:p>
          <a:endParaRPr lang="en-US"/>
        </a:p>
      </dgm:t>
    </dgm:pt>
    <dgm:pt modelId="{79AF7C67-B495-42F0-9A96-1905259984FE}" type="sibTrans" cxnId="{FBBDFF6B-0FE8-44F4-876D-5B35943ACECC}">
      <dgm:prSet/>
      <dgm:spPr/>
      <dgm:t>
        <a:bodyPr/>
        <a:lstStyle/>
        <a:p>
          <a:endParaRPr lang="en-US"/>
        </a:p>
      </dgm:t>
    </dgm:pt>
    <dgm:pt modelId="{E2547E11-0A62-494F-B5D2-DA099873E742}">
      <dgm:prSet phldrT="[Text]"/>
      <dgm:spPr/>
      <dgm:t>
        <a:bodyPr/>
        <a:lstStyle/>
        <a:p>
          <a:r>
            <a:rPr lang="en-US" dirty="0" smtClean="0"/>
            <a:t>Key Near By</a:t>
          </a:r>
          <a:endParaRPr lang="en-US" dirty="0"/>
        </a:p>
      </dgm:t>
    </dgm:pt>
    <dgm:pt modelId="{480EC930-661B-4907-9638-80204D14E84B}" type="parTrans" cxnId="{4C578957-5E8A-4A4D-88B0-3BF0E2C936F9}">
      <dgm:prSet/>
      <dgm:spPr/>
      <dgm:t>
        <a:bodyPr/>
        <a:lstStyle/>
        <a:p>
          <a:endParaRPr lang="en-US"/>
        </a:p>
      </dgm:t>
    </dgm:pt>
    <dgm:pt modelId="{9983553F-1E4F-49BF-A0FD-F60CC281CE50}" type="sibTrans" cxnId="{4C578957-5E8A-4A4D-88B0-3BF0E2C936F9}">
      <dgm:prSet/>
      <dgm:spPr/>
      <dgm:t>
        <a:bodyPr/>
        <a:lstStyle/>
        <a:p>
          <a:endParaRPr lang="en-US"/>
        </a:p>
      </dgm:t>
    </dgm:pt>
    <dgm:pt modelId="{03F3D4FA-09E7-48A6-8470-CC3B3177AB15}">
      <dgm:prSet phldrT="[Text]"/>
      <dgm:spPr/>
      <dgm:t>
        <a:bodyPr/>
        <a:lstStyle/>
        <a:p>
          <a:r>
            <a:rPr lang="en-US" dirty="0" smtClean="0"/>
            <a:t>Used for locking as well</a:t>
          </a:r>
          <a:endParaRPr lang="en-US" dirty="0"/>
        </a:p>
      </dgm:t>
    </dgm:pt>
    <dgm:pt modelId="{7F8B6AF5-BE46-484E-8AC6-157DCB04C322}" type="sibTrans" cxnId="{26348ED6-82E0-4C73-B909-8B467C2B010D}">
      <dgm:prSet/>
      <dgm:spPr/>
      <dgm:t>
        <a:bodyPr/>
        <a:lstStyle/>
        <a:p>
          <a:endParaRPr lang="en-US"/>
        </a:p>
      </dgm:t>
    </dgm:pt>
    <dgm:pt modelId="{B3A3E80C-C12C-4673-8B22-CE59747D09E9}" type="parTrans" cxnId="{26348ED6-82E0-4C73-B909-8B467C2B010D}">
      <dgm:prSet/>
      <dgm:spPr/>
      <dgm:t>
        <a:bodyPr/>
        <a:lstStyle/>
        <a:p>
          <a:endParaRPr lang="en-US"/>
        </a:p>
      </dgm:t>
    </dgm:pt>
    <dgm:pt modelId="{42D1D7B3-0E8A-428B-A9EA-BC29D56B8CE3}" type="pres">
      <dgm:prSet presAssocID="{EB2B363B-8F92-404D-A46C-84C90148CB40}" presName="rootNode" presStyleCnt="0">
        <dgm:presLayoutVars>
          <dgm:chMax/>
          <dgm:chPref/>
          <dgm:dir/>
          <dgm:animLvl val="lvl"/>
        </dgm:presLayoutVars>
      </dgm:prSet>
      <dgm:spPr/>
      <dgm:t>
        <a:bodyPr/>
        <a:lstStyle/>
        <a:p>
          <a:endParaRPr lang="en-US"/>
        </a:p>
      </dgm:t>
    </dgm:pt>
    <dgm:pt modelId="{5F29AE18-8102-4D98-B3AC-2C4B52C3B715}" type="pres">
      <dgm:prSet presAssocID="{03F3D4FA-09E7-48A6-8470-CC3B3177AB15}" presName="composite" presStyleCnt="0"/>
      <dgm:spPr/>
    </dgm:pt>
    <dgm:pt modelId="{D0F27C92-16A6-41C6-9359-33A37237EDA7}" type="pres">
      <dgm:prSet presAssocID="{03F3D4FA-09E7-48A6-8470-CC3B3177AB15}" presName="ParentText" presStyleLbl="node1" presStyleIdx="0" presStyleCnt="4">
        <dgm:presLayoutVars>
          <dgm:chMax val="1"/>
          <dgm:chPref val="1"/>
          <dgm:bulletEnabled val="1"/>
        </dgm:presLayoutVars>
      </dgm:prSet>
      <dgm:spPr/>
      <dgm:t>
        <a:bodyPr/>
        <a:lstStyle/>
        <a:p>
          <a:endParaRPr lang="en-US"/>
        </a:p>
      </dgm:t>
    </dgm:pt>
    <dgm:pt modelId="{2A8B2904-718E-41A3-89C4-6451F5824DF2}" type="pres">
      <dgm:prSet presAssocID="{03F3D4FA-09E7-48A6-8470-CC3B3177AB15}" presName="Image" presStyleLbl="bgImgPlace1" presStyleIdx="0" presStyleCnt="4"/>
      <dgm:spPr>
        <a:blipFill rotWithShape="1">
          <a:blip xmlns:r="http://schemas.openxmlformats.org/officeDocument/2006/relationships" r:embed="rId1"/>
          <a:stretch>
            <a:fillRect/>
          </a:stretch>
        </a:blipFill>
      </dgm:spPr>
      <dgm:t>
        <a:bodyPr/>
        <a:lstStyle/>
        <a:p>
          <a:endParaRPr lang="en-US"/>
        </a:p>
      </dgm:t>
      <dgm:extLst>
        <a:ext uri="{E40237B7-FDA0-4F09-8148-C483321AD2D9}">
          <dgm14:cNvPr xmlns:dgm14="http://schemas.microsoft.com/office/drawing/2010/diagram" id="0" name="" descr="Closeup of hand holding pencil, sketching on paper." title="Sample Picture"/>
        </a:ext>
      </dgm:extLst>
    </dgm:pt>
    <dgm:pt modelId="{2FE524D2-286E-4BAA-8FE0-FE862AB2FF7A}" type="pres">
      <dgm:prSet presAssocID="{03F3D4FA-09E7-48A6-8470-CC3B3177AB15}" presName="ChildText" presStyleLbl="fgAcc1" presStyleIdx="0" presStyleCnt="0">
        <dgm:presLayoutVars>
          <dgm:chMax val="0"/>
          <dgm:chPref val="0"/>
          <dgm:bulletEnabled val="1"/>
        </dgm:presLayoutVars>
      </dgm:prSet>
      <dgm:spPr/>
      <dgm:t>
        <a:bodyPr/>
        <a:lstStyle/>
        <a:p>
          <a:endParaRPr lang="en-US"/>
        </a:p>
      </dgm:t>
    </dgm:pt>
    <dgm:pt modelId="{45E01483-7B72-4FC5-AFAB-1D3B9D3BD7B0}" type="pres">
      <dgm:prSet presAssocID="{7F8B6AF5-BE46-484E-8AC6-157DCB04C322}" presName="sibTrans" presStyleCnt="0"/>
      <dgm:spPr/>
    </dgm:pt>
    <dgm:pt modelId="{BD02EB49-BD20-4B33-9C9E-9F6311ADAEAA}" type="pres">
      <dgm:prSet presAssocID="{9EB5C205-2FB6-46A8-B7B8-A4752FA6F321}" presName="composite" presStyleCnt="0"/>
      <dgm:spPr/>
    </dgm:pt>
    <dgm:pt modelId="{20FFA2E5-059F-4C2E-A9DE-D98F16633900}" type="pres">
      <dgm:prSet presAssocID="{9EB5C205-2FB6-46A8-B7B8-A4752FA6F321}" presName="ParentText" presStyleLbl="node1" presStyleIdx="1" presStyleCnt="4">
        <dgm:presLayoutVars>
          <dgm:chMax val="1"/>
          <dgm:chPref val="1"/>
          <dgm:bulletEnabled val="1"/>
        </dgm:presLayoutVars>
      </dgm:prSet>
      <dgm:spPr/>
      <dgm:t>
        <a:bodyPr/>
        <a:lstStyle/>
        <a:p>
          <a:endParaRPr lang="en-US"/>
        </a:p>
      </dgm:t>
    </dgm:pt>
    <dgm:pt modelId="{4C5C1B18-6773-4B75-B34C-F5CE5583B342}" type="pres">
      <dgm:prSet presAssocID="{9EB5C205-2FB6-46A8-B7B8-A4752FA6F321}" presName="Image" presStyleLbl="bgImgPlace1" presStyleIdx="1" presStyleCnt="4"/>
      <dgm:spPr/>
      <dgm:t>
        <a:bodyPr/>
        <a:lstStyle/>
        <a:p>
          <a:endParaRPr lang="en-US"/>
        </a:p>
      </dgm:t>
      <dgm:extLst/>
    </dgm:pt>
    <dgm:pt modelId="{CAB36267-3530-4860-AA5F-75317FE44861}" type="pres">
      <dgm:prSet presAssocID="{9EB5C205-2FB6-46A8-B7B8-A4752FA6F321}" presName="ChildText" presStyleLbl="fgAcc1" presStyleIdx="0" presStyleCnt="0">
        <dgm:presLayoutVars>
          <dgm:chMax val="0"/>
          <dgm:chPref val="0"/>
          <dgm:bulletEnabled val="1"/>
        </dgm:presLayoutVars>
      </dgm:prSet>
      <dgm:spPr/>
      <dgm:t>
        <a:bodyPr/>
        <a:lstStyle/>
        <a:p>
          <a:endParaRPr lang="en-US"/>
        </a:p>
      </dgm:t>
    </dgm:pt>
    <dgm:pt modelId="{F2E48AD1-DFA3-4762-9BA5-CFE6C7854AED}" type="pres">
      <dgm:prSet presAssocID="{61BE1268-F7A2-483C-9FC4-B073F734E738}" presName="sibTrans" presStyleCnt="0"/>
      <dgm:spPr/>
    </dgm:pt>
    <dgm:pt modelId="{CE2E92EA-23C4-4190-9C8E-45D543AFB1DE}" type="pres">
      <dgm:prSet presAssocID="{67FAE542-9A39-4C30-BD3F-C43307EE4600}" presName="composite" presStyleCnt="0"/>
      <dgm:spPr/>
    </dgm:pt>
    <dgm:pt modelId="{1D95D0DA-EC94-4AD6-9B26-37C055140371}" type="pres">
      <dgm:prSet presAssocID="{67FAE542-9A39-4C30-BD3F-C43307EE4600}" presName="ParentText" presStyleLbl="node1" presStyleIdx="2" presStyleCnt="4">
        <dgm:presLayoutVars>
          <dgm:chMax val="1"/>
          <dgm:chPref val="1"/>
          <dgm:bulletEnabled val="1"/>
        </dgm:presLayoutVars>
      </dgm:prSet>
      <dgm:spPr/>
      <dgm:t>
        <a:bodyPr/>
        <a:lstStyle/>
        <a:p>
          <a:endParaRPr lang="en-US"/>
        </a:p>
      </dgm:t>
    </dgm:pt>
    <dgm:pt modelId="{F66FE038-34D5-4C87-ACDE-F388EEEC3051}" type="pres">
      <dgm:prSet presAssocID="{67FAE542-9A39-4C30-BD3F-C43307EE4600}" presName="Image" presStyleLbl="bgImgPlace1" presStyleIdx="2" presStyleCnt="4"/>
      <dgm:spPr>
        <a:blipFill rotWithShape="1">
          <a:blip xmlns:r="http://schemas.openxmlformats.org/officeDocument/2006/relationships" r:embed="rId2"/>
          <a:stretch>
            <a:fillRect/>
          </a:stretch>
        </a:blipFill>
      </dgm:spPr>
      <dgm:t>
        <a:bodyPr/>
        <a:lstStyle/>
        <a:p>
          <a:endParaRPr lang="en-US"/>
        </a:p>
      </dgm:t>
      <dgm:extLst>
        <a:ext uri="{E40237B7-FDA0-4F09-8148-C483321AD2D9}">
          <dgm14:cNvPr xmlns:dgm14="http://schemas.microsoft.com/office/drawing/2010/diagram" id="0" name="" descr="Closeup of hand, thumb flipping switch on machinery." title="Sample Picture"/>
        </a:ext>
      </dgm:extLst>
    </dgm:pt>
    <dgm:pt modelId="{879AE2B7-A9C2-4481-B0D2-643D27340AE9}" type="pres">
      <dgm:prSet presAssocID="{67FAE542-9A39-4C30-BD3F-C43307EE4600}" presName="ChildText" presStyleLbl="fgAcc1" presStyleIdx="0" presStyleCnt="0">
        <dgm:presLayoutVars>
          <dgm:chMax val="0"/>
          <dgm:chPref val="0"/>
          <dgm:bulletEnabled val="1"/>
        </dgm:presLayoutVars>
      </dgm:prSet>
      <dgm:spPr/>
      <dgm:t>
        <a:bodyPr/>
        <a:lstStyle/>
        <a:p>
          <a:endParaRPr lang="en-US"/>
        </a:p>
      </dgm:t>
    </dgm:pt>
    <dgm:pt modelId="{50EA22BD-9C49-4C22-9C4A-585C6E4DBED6}" type="pres">
      <dgm:prSet presAssocID="{79AF7C67-B495-42F0-9A96-1905259984FE}" presName="sibTrans" presStyleCnt="0"/>
      <dgm:spPr/>
    </dgm:pt>
    <dgm:pt modelId="{A18807B3-3A43-4364-909D-65312E415A47}" type="pres">
      <dgm:prSet presAssocID="{E2547E11-0A62-494F-B5D2-DA099873E742}" presName="composite" presStyleCnt="0"/>
      <dgm:spPr/>
    </dgm:pt>
    <dgm:pt modelId="{4D760101-CAA2-41D5-95F3-B66D10C6FAC1}" type="pres">
      <dgm:prSet presAssocID="{E2547E11-0A62-494F-B5D2-DA099873E742}" presName="ParentText" presStyleLbl="node1" presStyleIdx="3" presStyleCnt="4">
        <dgm:presLayoutVars>
          <dgm:chMax val="1"/>
          <dgm:chPref val="1"/>
          <dgm:bulletEnabled val="1"/>
        </dgm:presLayoutVars>
      </dgm:prSet>
      <dgm:spPr/>
      <dgm:t>
        <a:bodyPr/>
        <a:lstStyle/>
        <a:p>
          <a:endParaRPr lang="en-US"/>
        </a:p>
      </dgm:t>
    </dgm:pt>
    <dgm:pt modelId="{9AF04D26-076E-4C4B-9386-A00C90DB7204}" type="pres">
      <dgm:prSet presAssocID="{E2547E11-0A62-494F-B5D2-DA099873E742}" presName="Image" presStyleLbl="bgImgPlace1" presStyleIdx="3" presStyleCnt="4"/>
      <dgm:spPr>
        <a:blipFill rotWithShape="1">
          <a:blip xmlns:r="http://schemas.openxmlformats.org/officeDocument/2006/relationships" r:embed="rId3"/>
          <a:stretch>
            <a:fillRect/>
          </a:stretch>
        </a:blipFill>
      </dgm:spPr>
      <dgm:t>
        <a:bodyPr/>
        <a:lstStyle/>
        <a:p>
          <a:endParaRPr lang="en-US"/>
        </a:p>
      </dgm:t>
      <dgm:extLst>
        <a:ext uri="{E40237B7-FDA0-4F09-8148-C483321AD2D9}">
          <dgm14:cNvPr xmlns:dgm14="http://schemas.microsoft.com/office/drawing/2010/diagram" id="0" name="" descr="Closeup of finger pushing power button." title="Sample Picture"/>
        </a:ext>
      </dgm:extLst>
    </dgm:pt>
    <dgm:pt modelId="{07FE7290-9F63-4C91-9421-C70C56C92AB8}" type="pres">
      <dgm:prSet presAssocID="{E2547E11-0A62-494F-B5D2-DA099873E742}" presName="ChildText" presStyleLbl="fgAcc1" presStyleIdx="0" presStyleCnt="0">
        <dgm:presLayoutVars>
          <dgm:chMax val="0"/>
          <dgm:chPref val="0"/>
          <dgm:bulletEnabled val="1"/>
        </dgm:presLayoutVars>
      </dgm:prSet>
      <dgm:spPr/>
      <dgm:t>
        <a:bodyPr/>
        <a:lstStyle/>
        <a:p>
          <a:endParaRPr lang="en-US"/>
        </a:p>
      </dgm:t>
    </dgm:pt>
  </dgm:ptLst>
  <dgm:cxnLst>
    <dgm:cxn modelId="{26348ED6-82E0-4C73-B909-8B467C2B010D}" srcId="{EB2B363B-8F92-404D-A46C-84C90148CB40}" destId="{03F3D4FA-09E7-48A6-8470-CC3B3177AB15}" srcOrd="0" destOrd="0" parTransId="{B3A3E80C-C12C-4673-8B22-CE59747D09E9}" sibTransId="{7F8B6AF5-BE46-484E-8AC6-157DCB04C322}"/>
    <dgm:cxn modelId="{FAB1C5F2-C5CB-4121-AA30-4D3E8904E3E6}" type="presOf" srcId="{EB2B363B-8F92-404D-A46C-84C90148CB40}" destId="{42D1D7B3-0E8A-428B-A9EA-BC29D56B8CE3}" srcOrd="0" destOrd="0" presId="urn:microsoft.com/office/officeart/2008/layout/TitledPictureBlocks"/>
    <dgm:cxn modelId="{E9D69F63-523A-49F6-BEDD-9BB85681A579}" type="presOf" srcId="{E2547E11-0A62-494F-B5D2-DA099873E742}" destId="{4D760101-CAA2-41D5-95F3-B66D10C6FAC1}" srcOrd="0" destOrd="0" presId="urn:microsoft.com/office/officeart/2008/layout/TitledPictureBlocks"/>
    <dgm:cxn modelId="{B62AE17D-5504-400F-98F6-2115BA815E57}" srcId="{EB2B363B-8F92-404D-A46C-84C90148CB40}" destId="{9EB5C205-2FB6-46A8-B7B8-A4752FA6F321}" srcOrd="1" destOrd="0" parTransId="{A8F557EF-885D-4E45-A0F3-757CE8BFA674}" sibTransId="{61BE1268-F7A2-483C-9FC4-B073F734E738}"/>
    <dgm:cxn modelId="{FBBDFF6B-0FE8-44F4-876D-5B35943ACECC}" srcId="{EB2B363B-8F92-404D-A46C-84C90148CB40}" destId="{67FAE542-9A39-4C30-BD3F-C43307EE4600}" srcOrd="2" destOrd="0" parTransId="{B162A013-3300-4983-B246-877AE9A32DF7}" sibTransId="{79AF7C67-B495-42F0-9A96-1905259984FE}"/>
    <dgm:cxn modelId="{5C10A3CE-178B-427C-B795-D9F610897F29}" type="presOf" srcId="{9EB5C205-2FB6-46A8-B7B8-A4752FA6F321}" destId="{20FFA2E5-059F-4C2E-A9DE-D98F16633900}" srcOrd="0" destOrd="0" presId="urn:microsoft.com/office/officeart/2008/layout/TitledPictureBlocks"/>
    <dgm:cxn modelId="{4C578957-5E8A-4A4D-88B0-3BF0E2C936F9}" srcId="{EB2B363B-8F92-404D-A46C-84C90148CB40}" destId="{E2547E11-0A62-494F-B5D2-DA099873E742}" srcOrd="3" destOrd="0" parTransId="{480EC930-661B-4907-9638-80204D14E84B}" sibTransId="{9983553F-1E4F-49BF-A0FD-F60CC281CE50}"/>
    <dgm:cxn modelId="{B04BDAF1-B118-484D-80A5-00F14C7C37BE}" type="presOf" srcId="{67FAE542-9A39-4C30-BD3F-C43307EE4600}" destId="{1D95D0DA-EC94-4AD6-9B26-37C055140371}" srcOrd="0" destOrd="0" presId="urn:microsoft.com/office/officeart/2008/layout/TitledPictureBlocks"/>
    <dgm:cxn modelId="{9BDFAB81-99CF-495C-9395-15D24F34DA63}" type="presOf" srcId="{03F3D4FA-09E7-48A6-8470-CC3B3177AB15}" destId="{D0F27C92-16A6-41C6-9359-33A37237EDA7}" srcOrd="0" destOrd="0" presId="urn:microsoft.com/office/officeart/2008/layout/TitledPictureBlocks"/>
    <dgm:cxn modelId="{C72129C2-9E52-4060-8B20-956FA624B396}" type="presParOf" srcId="{42D1D7B3-0E8A-428B-A9EA-BC29D56B8CE3}" destId="{5F29AE18-8102-4D98-B3AC-2C4B52C3B715}" srcOrd="0" destOrd="0" presId="urn:microsoft.com/office/officeart/2008/layout/TitledPictureBlocks"/>
    <dgm:cxn modelId="{4BC9917D-5EE8-4C40-9201-915FC6440564}" type="presParOf" srcId="{5F29AE18-8102-4D98-B3AC-2C4B52C3B715}" destId="{D0F27C92-16A6-41C6-9359-33A37237EDA7}" srcOrd="0" destOrd="0" presId="urn:microsoft.com/office/officeart/2008/layout/TitledPictureBlocks"/>
    <dgm:cxn modelId="{EB654A34-6209-4106-85CA-05E97D54796A}" type="presParOf" srcId="{5F29AE18-8102-4D98-B3AC-2C4B52C3B715}" destId="{2A8B2904-718E-41A3-89C4-6451F5824DF2}" srcOrd="1" destOrd="0" presId="urn:microsoft.com/office/officeart/2008/layout/TitledPictureBlocks"/>
    <dgm:cxn modelId="{EA4E5CE1-98C9-4CDB-B542-B489DDF6C9B6}" type="presParOf" srcId="{5F29AE18-8102-4D98-B3AC-2C4B52C3B715}" destId="{2FE524D2-286E-4BAA-8FE0-FE862AB2FF7A}" srcOrd="2" destOrd="0" presId="urn:microsoft.com/office/officeart/2008/layout/TitledPictureBlocks"/>
    <dgm:cxn modelId="{D340D8CD-7754-41F7-BA53-1A794F79A42D}" type="presParOf" srcId="{42D1D7B3-0E8A-428B-A9EA-BC29D56B8CE3}" destId="{45E01483-7B72-4FC5-AFAB-1D3B9D3BD7B0}" srcOrd="1" destOrd="0" presId="urn:microsoft.com/office/officeart/2008/layout/TitledPictureBlocks"/>
    <dgm:cxn modelId="{0AD7846A-E819-41F7-9BD5-555EF7B96AD8}" type="presParOf" srcId="{42D1D7B3-0E8A-428B-A9EA-BC29D56B8CE3}" destId="{BD02EB49-BD20-4B33-9C9E-9F6311ADAEAA}" srcOrd="2" destOrd="0" presId="urn:microsoft.com/office/officeart/2008/layout/TitledPictureBlocks"/>
    <dgm:cxn modelId="{0D88C266-E815-47AC-9B5B-55EE016A6558}" type="presParOf" srcId="{BD02EB49-BD20-4B33-9C9E-9F6311ADAEAA}" destId="{20FFA2E5-059F-4C2E-A9DE-D98F16633900}" srcOrd="0" destOrd="0" presId="urn:microsoft.com/office/officeart/2008/layout/TitledPictureBlocks"/>
    <dgm:cxn modelId="{68B792A8-2620-4D19-BA94-D3A6604E7FD3}" type="presParOf" srcId="{BD02EB49-BD20-4B33-9C9E-9F6311ADAEAA}" destId="{4C5C1B18-6773-4B75-B34C-F5CE5583B342}" srcOrd="1" destOrd="0" presId="urn:microsoft.com/office/officeart/2008/layout/TitledPictureBlocks"/>
    <dgm:cxn modelId="{15E8AE5A-E199-4DBD-85E4-4BCD0EC67DC2}" type="presParOf" srcId="{BD02EB49-BD20-4B33-9C9E-9F6311ADAEAA}" destId="{CAB36267-3530-4860-AA5F-75317FE44861}" srcOrd="2" destOrd="0" presId="urn:microsoft.com/office/officeart/2008/layout/TitledPictureBlocks"/>
    <dgm:cxn modelId="{D04BA7DD-20AF-4655-9934-42197282C9ED}" type="presParOf" srcId="{42D1D7B3-0E8A-428B-A9EA-BC29D56B8CE3}" destId="{F2E48AD1-DFA3-4762-9BA5-CFE6C7854AED}" srcOrd="3" destOrd="0" presId="urn:microsoft.com/office/officeart/2008/layout/TitledPictureBlocks"/>
    <dgm:cxn modelId="{5D6BCC28-2777-49C4-A05D-FC557F4FF0EE}" type="presParOf" srcId="{42D1D7B3-0E8A-428B-A9EA-BC29D56B8CE3}" destId="{CE2E92EA-23C4-4190-9C8E-45D543AFB1DE}" srcOrd="4" destOrd="0" presId="urn:microsoft.com/office/officeart/2008/layout/TitledPictureBlocks"/>
    <dgm:cxn modelId="{CD9824B7-3B54-48B3-AA15-C40BA799EF6D}" type="presParOf" srcId="{CE2E92EA-23C4-4190-9C8E-45D543AFB1DE}" destId="{1D95D0DA-EC94-4AD6-9B26-37C055140371}" srcOrd="0" destOrd="0" presId="urn:microsoft.com/office/officeart/2008/layout/TitledPictureBlocks"/>
    <dgm:cxn modelId="{4C17F693-B879-4A25-8146-357873CFE6DD}" type="presParOf" srcId="{CE2E92EA-23C4-4190-9C8E-45D543AFB1DE}" destId="{F66FE038-34D5-4C87-ACDE-F388EEEC3051}" srcOrd="1" destOrd="0" presId="urn:microsoft.com/office/officeart/2008/layout/TitledPictureBlocks"/>
    <dgm:cxn modelId="{0C90B5CB-CF93-48A4-92CA-DF45808CA50E}" type="presParOf" srcId="{CE2E92EA-23C4-4190-9C8E-45D543AFB1DE}" destId="{879AE2B7-A9C2-4481-B0D2-643D27340AE9}" srcOrd="2" destOrd="0" presId="urn:microsoft.com/office/officeart/2008/layout/TitledPictureBlocks"/>
    <dgm:cxn modelId="{6324F82B-C299-4432-945D-D7317F6EB60B}" type="presParOf" srcId="{42D1D7B3-0E8A-428B-A9EA-BC29D56B8CE3}" destId="{50EA22BD-9C49-4C22-9C4A-585C6E4DBED6}" srcOrd="5" destOrd="0" presId="urn:microsoft.com/office/officeart/2008/layout/TitledPictureBlocks"/>
    <dgm:cxn modelId="{32E5EC98-4869-4945-AF8E-191615436349}" type="presParOf" srcId="{42D1D7B3-0E8A-428B-A9EA-BC29D56B8CE3}" destId="{A18807B3-3A43-4364-909D-65312E415A47}" srcOrd="6" destOrd="0" presId="urn:microsoft.com/office/officeart/2008/layout/TitledPictureBlocks"/>
    <dgm:cxn modelId="{BDD2299A-1A6B-4434-88CB-FDBCAC9B5B39}" type="presParOf" srcId="{A18807B3-3A43-4364-909D-65312E415A47}" destId="{4D760101-CAA2-41D5-95F3-B66D10C6FAC1}" srcOrd="0" destOrd="0" presId="urn:microsoft.com/office/officeart/2008/layout/TitledPictureBlocks"/>
    <dgm:cxn modelId="{87562EB1-8226-4CAE-A74A-A5BE2B719067}" type="presParOf" srcId="{A18807B3-3A43-4364-909D-65312E415A47}" destId="{9AF04D26-076E-4C4B-9386-A00C90DB7204}" srcOrd="1" destOrd="0" presId="urn:microsoft.com/office/officeart/2008/layout/TitledPictureBlocks"/>
    <dgm:cxn modelId="{978B39D0-82A6-4F1B-876C-180AA3C7FBD2}" type="presParOf" srcId="{A18807B3-3A43-4364-909D-65312E415A47}" destId="{07FE7290-9F63-4C91-9421-C70C56C92AB8}"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B2904-718E-41A3-89C4-6451F5824DF2}">
      <dsp:nvSpPr>
        <dsp:cNvPr id="0" name=""/>
        <dsp:cNvSpPr/>
      </dsp:nvSpPr>
      <dsp:spPr>
        <a:xfrm>
          <a:off x="313464" y="397414"/>
          <a:ext cx="2365871" cy="2004588"/>
        </a:xfrm>
        <a:prstGeom prst="rect">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D0F27C92-16A6-41C6-9359-33A37237EDA7}">
      <dsp:nvSpPr>
        <dsp:cNvPr id="0" name=""/>
        <dsp:cNvSpPr/>
      </dsp:nvSpPr>
      <dsp:spPr>
        <a:xfrm>
          <a:off x="313464"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Conceive</a:t>
          </a:r>
          <a:endParaRPr lang="en-US" sz="1600" kern="1200" dirty="0"/>
        </a:p>
      </dsp:txBody>
      <dsp:txXfrm>
        <a:off x="313464" y="15182"/>
        <a:ext cx="2365871" cy="345182"/>
      </dsp:txXfrm>
    </dsp:sp>
    <dsp:sp modelId="{4C5C1B18-6773-4B75-B34C-F5CE5583B342}">
      <dsp:nvSpPr>
        <dsp:cNvPr id="0" name=""/>
        <dsp:cNvSpPr/>
      </dsp:nvSpPr>
      <dsp:spPr>
        <a:xfrm>
          <a:off x="3829049" y="397414"/>
          <a:ext cx="2365871" cy="2004588"/>
        </a:xfrm>
        <a:prstGeom prst="rect">
          <a:avLst/>
        </a:prstGeom>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20FFA2E5-059F-4C2E-A9DE-D98F16633900}">
      <dsp:nvSpPr>
        <dsp:cNvPr id="0" name=""/>
        <dsp:cNvSpPr/>
      </dsp:nvSpPr>
      <dsp:spPr>
        <a:xfrm>
          <a:off x="3829049"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Develop</a:t>
          </a:r>
          <a:endParaRPr lang="en-US" sz="1600" kern="1200" dirty="0"/>
        </a:p>
      </dsp:txBody>
      <dsp:txXfrm>
        <a:off x="3829049" y="15182"/>
        <a:ext cx="2365871" cy="345182"/>
      </dsp:txXfrm>
    </dsp:sp>
    <dsp:sp modelId="{F66FE038-34D5-4C87-ACDE-F388EEEC3051}">
      <dsp:nvSpPr>
        <dsp:cNvPr id="0" name=""/>
        <dsp:cNvSpPr/>
      </dsp:nvSpPr>
      <dsp:spPr>
        <a:xfrm>
          <a:off x="313464" y="3101503"/>
          <a:ext cx="2365871" cy="2004588"/>
        </a:xfrm>
        <a:prstGeom prst="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1D95D0DA-EC94-4AD6-9B26-37C055140371}">
      <dsp:nvSpPr>
        <dsp:cNvPr id="0" name=""/>
        <dsp:cNvSpPr/>
      </dsp:nvSpPr>
      <dsp:spPr>
        <a:xfrm>
          <a:off x="313464"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Test</a:t>
          </a:r>
          <a:endParaRPr lang="en-US" sz="1600" kern="1200" dirty="0"/>
        </a:p>
      </dsp:txBody>
      <dsp:txXfrm>
        <a:off x="313464" y="2719271"/>
        <a:ext cx="2365871" cy="345182"/>
      </dsp:txXfrm>
    </dsp:sp>
    <dsp:sp modelId="{9AF04D26-076E-4C4B-9386-A00C90DB7204}">
      <dsp:nvSpPr>
        <dsp:cNvPr id="0" name=""/>
        <dsp:cNvSpPr/>
      </dsp:nvSpPr>
      <dsp:spPr>
        <a:xfrm>
          <a:off x="3829049" y="3101503"/>
          <a:ext cx="2365871" cy="2004588"/>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4D760101-CAA2-41D5-95F3-B66D10C6FAC1}">
      <dsp:nvSpPr>
        <dsp:cNvPr id="0" name=""/>
        <dsp:cNvSpPr/>
      </dsp:nvSpPr>
      <dsp:spPr>
        <a:xfrm>
          <a:off x="3829049"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Implement</a:t>
          </a:r>
          <a:endParaRPr lang="en-US" sz="1600" kern="1200" dirty="0"/>
        </a:p>
      </dsp:txBody>
      <dsp:txXfrm>
        <a:off x="3829049" y="2719271"/>
        <a:ext cx="2365871" cy="345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B2904-718E-41A3-89C4-6451F5824DF2}">
      <dsp:nvSpPr>
        <dsp:cNvPr id="0" name=""/>
        <dsp:cNvSpPr/>
      </dsp:nvSpPr>
      <dsp:spPr>
        <a:xfrm>
          <a:off x="313464" y="397414"/>
          <a:ext cx="2365871" cy="2004588"/>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D0F27C92-16A6-41C6-9359-33A37237EDA7}">
      <dsp:nvSpPr>
        <dsp:cNvPr id="0" name=""/>
        <dsp:cNvSpPr/>
      </dsp:nvSpPr>
      <dsp:spPr>
        <a:xfrm>
          <a:off x="313464"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a:t>
          </a:r>
          <a:endParaRPr lang="en-US" sz="1600" kern="1200" dirty="0"/>
        </a:p>
      </dsp:txBody>
      <dsp:txXfrm>
        <a:off x="313464" y="15182"/>
        <a:ext cx="2365871" cy="345182"/>
      </dsp:txXfrm>
    </dsp:sp>
    <dsp:sp modelId="{4C5C1B18-6773-4B75-B34C-F5CE5583B342}">
      <dsp:nvSpPr>
        <dsp:cNvPr id="0" name=""/>
        <dsp:cNvSpPr/>
      </dsp:nvSpPr>
      <dsp:spPr>
        <a:xfrm>
          <a:off x="3829049" y="397414"/>
          <a:ext cx="2365871" cy="2004588"/>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20FFA2E5-059F-4C2E-A9DE-D98F16633900}">
      <dsp:nvSpPr>
        <dsp:cNvPr id="0" name=""/>
        <dsp:cNvSpPr/>
      </dsp:nvSpPr>
      <dsp:spPr>
        <a:xfrm>
          <a:off x="3829049"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 near Handle</a:t>
          </a:r>
          <a:endParaRPr lang="en-US" sz="1600" kern="1200" dirty="0"/>
        </a:p>
      </dsp:txBody>
      <dsp:txXfrm>
        <a:off x="3829049" y="15182"/>
        <a:ext cx="2365871" cy="345182"/>
      </dsp:txXfrm>
    </dsp:sp>
    <dsp:sp modelId="{F66FE038-34D5-4C87-ACDE-F388EEEC3051}">
      <dsp:nvSpPr>
        <dsp:cNvPr id="0" name=""/>
        <dsp:cNvSpPr/>
      </dsp:nvSpPr>
      <dsp:spPr>
        <a:xfrm>
          <a:off x="313464" y="3101503"/>
          <a:ext cx="2365871" cy="2004588"/>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2">
          <a:scrgbClr r="0" g="0" b="0"/>
        </a:effectRef>
        <a:fontRef idx="minor"/>
      </dsp:style>
    </dsp:sp>
    <dsp:sp modelId="{1D95D0DA-EC94-4AD6-9B26-37C055140371}">
      <dsp:nvSpPr>
        <dsp:cNvPr id="0" name=""/>
        <dsp:cNvSpPr/>
      </dsp:nvSpPr>
      <dsp:spPr>
        <a:xfrm>
          <a:off x="313464"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KG Start-Stop Button</a:t>
          </a:r>
          <a:endParaRPr lang="en-US" sz="1600" kern="1200" dirty="0"/>
        </a:p>
      </dsp:txBody>
      <dsp:txXfrm>
        <a:off x="313464" y="2719271"/>
        <a:ext cx="2365871" cy="345182"/>
      </dsp:txXfrm>
    </dsp:sp>
    <dsp:sp modelId="{9AF04D26-076E-4C4B-9386-A00C90DB7204}">
      <dsp:nvSpPr>
        <dsp:cNvPr id="0" name=""/>
        <dsp:cNvSpPr/>
      </dsp:nvSpPr>
      <dsp:spPr>
        <a:xfrm>
          <a:off x="3829049" y="3101503"/>
          <a:ext cx="2365871" cy="2004588"/>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2">
          <a:scrgbClr r="0" g="0" b="0"/>
        </a:effectRef>
        <a:fontRef idx="minor"/>
      </dsp:style>
    </dsp:sp>
    <dsp:sp modelId="{4D760101-CAA2-41D5-95F3-B66D10C6FAC1}">
      <dsp:nvSpPr>
        <dsp:cNvPr id="0" name=""/>
        <dsp:cNvSpPr/>
      </dsp:nvSpPr>
      <dsp:spPr>
        <a:xfrm>
          <a:off x="3829049"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 Positions</a:t>
          </a:r>
          <a:endParaRPr lang="en-US" sz="1600" kern="1200" dirty="0"/>
        </a:p>
      </dsp:txBody>
      <dsp:txXfrm>
        <a:off x="3829049" y="2719271"/>
        <a:ext cx="2365871" cy="3451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B2904-718E-41A3-89C4-6451F5824DF2}">
      <dsp:nvSpPr>
        <dsp:cNvPr id="0" name=""/>
        <dsp:cNvSpPr/>
      </dsp:nvSpPr>
      <dsp:spPr>
        <a:xfrm>
          <a:off x="313464" y="397414"/>
          <a:ext cx="2365871" cy="2004588"/>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D0F27C92-16A6-41C6-9359-33A37237EDA7}">
      <dsp:nvSpPr>
        <dsp:cNvPr id="0" name=""/>
        <dsp:cNvSpPr/>
      </dsp:nvSpPr>
      <dsp:spPr>
        <a:xfrm>
          <a:off x="313464"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a:t>
          </a:r>
          <a:endParaRPr lang="en-US" sz="1600" kern="1200" dirty="0"/>
        </a:p>
      </dsp:txBody>
      <dsp:txXfrm>
        <a:off x="313464" y="15182"/>
        <a:ext cx="2365871" cy="345182"/>
      </dsp:txXfrm>
    </dsp:sp>
    <dsp:sp modelId="{4C5C1B18-6773-4B75-B34C-F5CE5583B342}">
      <dsp:nvSpPr>
        <dsp:cNvPr id="0" name=""/>
        <dsp:cNvSpPr/>
      </dsp:nvSpPr>
      <dsp:spPr>
        <a:xfrm>
          <a:off x="3829049" y="397414"/>
          <a:ext cx="2365871" cy="2004588"/>
        </a:xfrm>
        <a:prstGeom prst="rect">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FA2E5-059F-4C2E-A9DE-D98F16633900}">
      <dsp:nvSpPr>
        <dsp:cNvPr id="0" name=""/>
        <dsp:cNvSpPr/>
      </dsp:nvSpPr>
      <dsp:spPr>
        <a:xfrm>
          <a:off x="3829049"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 buttons</a:t>
          </a:r>
          <a:endParaRPr lang="en-US" sz="1600" kern="1200" dirty="0"/>
        </a:p>
      </dsp:txBody>
      <dsp:txXfrm>
        <a:off x="3829049" y="15182"/>
        <a:ext cx="2365871" cy="345182"/>
      </dsp:txXfrm>
    </dsp:sp>
    <dsp:sp modelId="{F66FE038-34D5-4C87-ACDE-F388EEEC3051}">
      <dsp:nvSpPr>
        <dsp:cNvPr id="0" name=""/>
        <dsp:cNvSpPr/>
      </dsp:nvSpPr>
      <dsp:spPr>
        <a:xfrm>
          <a:off x="313464" y="3101503"/>
          <a:ext cx="2365871" cy="2004588"/>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1D95D0DA-EC94-4AD6-9B26-37C055140371}">
      <dsp:nvSpPr>
        <dsp:cNvPr id="0" name=""/>
        <dsp:cNvSpPr/>
      </dsp:nvSpPr>
      <dsp:spPr>
        <a:xfrm>
          <a:off x="313464"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KG Start-Stop Button</a:t>
          </a:r>
          <a:endParaRPr lang="en-US" sz="1600" kern="1200" dirty="0"/>
        </a:p>
      </dsp:txBody>
      <dsp:txXfrm>
        <a:off x="313464" y="2719271"/>
        <a:ext cx="2365871" cy="345182"/>
      </dsp:txXfrm>
    </dsp:sp>
    <dsp:sp modelId="{9AF04D26-076E-4C4B-9386-A00C90DB7204}">
      <dsp:nvSpPr>
        <dsp:cNvPr id="0" name=""/>
        <dsp:cNvSpPr/>
      </dsp:nvSpPr>
      <dsp:spPr>
        <a:xfrm>
          <a:off x="3829049" y="3101503"/>
          <a:ext cx="2365871" cy="2004588"/>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2">
          <a:scrgbClr r="0" g="0" b="0"/>
        </a:effectRef>
        <a:fontRef idx="minor"/>
      </dsp:style>
    </dsp:sp>
    <dsp:sp modelId="{4D760101-CAA2-41D5-95F3-B66D10C6FAC1}">
      <dsp:nvSpPr>
        <dsp:cNvPr id="0" name=""/>
        <dsp:cNvSpPr/>
      </dsp:nvSpPr>
      <dsp:spPr>
        <a:xfrm>
          <a:off x="3829049"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 Positions</a:t>
          </a:r>
          <a:endParaRPr lang="en-US" sz="1600" kern="1200" dirty="0"/>
        </a:p>
      </dsp:txBody>
      <dsp:txXfrm>
        <a:off x="3829049" y="2719271"/>
        <a:ext cx="2365871" cy="3451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B2904-718E-41A3-89C4-6451F5824DF2}">
      <dsp:nvSpPr>
        <dsp:cNvPr id="0" name=""/>
        <dsp:cNvSpPr/>
      </dsp:nvSpPr>
      <dsp:spPr>
        <a:xfrm>
          <a:off x="313464" y="397414"/>
          <a:ext cx="2365871" cy="2004588"/>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D0F27C92-16A6-41C6-9359-33A37237EDA7}">
      <dsp:nvSpPr>
        <dsp:cNvPr id="0" name=""/>
        <dsp:cNvSpPr/>
      </dsp:nvSpPr>
      <dsp:spPr>
        <a:xfrm>
          <a:off x="313464"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NS Sensor</a:t>
          </a:r>
          <a:endParaRPr lang="en-US" sz="1600" kern="1200" dirty="0"/>
        </a:p>
      </dsp:txBody>
      <dsp:txXfrm>
        <a:off x="313464" y="15182"/>
        <a:ext cx="2365871" cy="345182"/>
      </dsp:txXfrm>
    </dsp:sp>
    <dsp:sp modelId="{4C5C1B18-6773-4B75-B34C-F5CE5583B342}">
      <dsp:nvSpPr>
        <dsp:cNvPr id="0" name=""/>
        <dsp:cNvSpPr/>
      </dsp:nvSpPr>
      <dsp:spPr>
        <a:xfrm>
          <a:off x="3829049" y="397414"/>
          <a:ext cx="2365871" cy="2004588"/>
        </a:xfrm>
        <a:prstGeom prst="rect">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FA2E5-059F-4C2E-A9DE-D98F16633900}">
      <dsp:nvSpPr>
        <dsp:cNvPr id="0" name=""/>
        <dsp:cNvSpPr/>
      </dsp:nvSpPr>
      <dsp:spPr>
        <a:xfrm>
          <a:off x="3829049"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Pull</a:t>
          </a:r>
          <a:endParaRPr lang="en-US" sz="1600" kern="1200" dirty="0"/>
        </a:p>
      </dsp:txBody>
      <dsp:txXfrm>
        <a:off x="3829049" y="15182"/>
        <a:ext cx="2365871" cy="345182"/>
      </dsp:txXfrm>
    </dsp:sp>
    <dsp:sp modelId="{F66FE038-34D5-4C87-ACDE-F388EEEC3051}">
      <dsp:nvSpPr>
        <dsp:cNvPr id="0" name=""/>
        <dsp:cNvSpPr/>
      </dsp:nvSpPr>
      <dsp:spPr>
        <a:xfrm>
          <a:off x="313464" y="3101503"/>
          <a:ext cx="2365871" cy="2004588"/>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1D95D0DA-EC94-4AD6-9B26-37C055140371}">
      <dsp:nvSpPr>
        <dsp:cNvPr id="0" name=""/>
        <dsp:cNvSpPr/>
      </dsp:nvSpPr>
      <dsp:spPr>
        <a:xfrm>
          <a:off x="313464"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Hall</a:t>
          </a:r>
          <a:r>
            <a:rPr lang="en-US" sz="1600" kern="1200" baseline="0" dirty="0" smtClean="0"/>
            <a:t> Sensor</a:t>
          </a:r>
          <a:endParaRPr lang="en-US" sz="1600" kern="1200" dirty="0"/>
        </a:p>
      </dsp:txBody>
      <dsp:txXfrm>
        <a:off x="313464" y="2719271"/>
        <a:ext cx="2365871" cy="345182"/>
      </dsp:txXfrm>
    </dsp:sp>
    <dsp:sp modelId="{9AF04D26-076E-4C4B-9386-A00C90DB7204}">
      <dsp:nvSpPr>
        <dsp:cNvPr id="0" name=""/>
        <dsp:cNvSpPr/>
      </dsp:nvSpPr>
      <dsp:spPr>
        <a:xfrm>
          <a:off x="3829049" y="3101503"/>
          <a:ext cx="2365871" cy="2004588"/>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2">
          <a:scrgbClr r="0" g="0" b="0"/>
        </a:effectRef>
        <a:fontRef idx="minor"/>
      </dsp:style>
    </dsp:sp>
    <dsp:sp modelId="{4D760101-CAA2-41D5-95F3-B66D10C6FAC1}">
      <dsp:nvSpPr>
        <dsp:cNvPr id="0" name=""/>
        <dsp:cNvSpPr/>
      </dsp:nvSpPr>
      <dsp:spPr>
        <a:xfrm>
          <a:off x="3829049"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 Near By</a:t>
          </a:r>
          <a:endParaRPr lang="en-US" sz="1600" kern="1200" dirty="0"/>
        </a:p>
      </dsp:txBody>
      <dsp:txXfrm>
        <a:off x="3829049" y="2719271"/>
        <a:ext cx="2365871" cy="3451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B2904-718E-41A3-89C4-6451F5824DF2}">
      <dsp:nvSpPr>
        <dsp:cNvPr id="0" name=""/>
        <dsp:cNvSpPr/>
      </dsp:nvSpPr>
      <dsp:spPr>
        <a:xfrm>
          <a:off x="313464" y="397414"/>
          <a:ext cx="2365871" cy="2004588"/>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D0F27C92-16A6-41C6-9359-33A37237EDA7}">
      <dsp:nvSpPr>
        <dsp:cNvPr id="0" name=""/>
        <dsp:cNvSpPr/>
      </dsp:nvSpPr>
      <dsp:spPr>
        <a:xfrm>
          <a:off x="313464"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Locked</a:t>
          </a:r>
          <a:endParaRPr lang="en-US" sz="1600" kern="1200" dirty="0"/>
        </a:p>
      </dsp:txBody>
      <dsp:txXfrm>
        <a:off x="313464" y="15182"/>
        <a:ext cx="2365871" cy="345182"/>
      </dsp:txXfrm>
    </dsp:sp>
    <dsp:sp modelId="{4C5C1B18-6773-4B75-B34C-F5CE5583B342}">
      <dsp:nvSpPr>
        <dsp:cNvPr id="0" name=""/>
        <dsp:cNvSpPr/>
      </dsp:nvSpPr>
      <dsp:spPr>
        <a:xfrm>
          <a:off x="3829049" y="397414"/>
          <a:ext cx="2365871" cy="2004588"/>
        </a:xfrm>
        <a:prstGeom prst="rect">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FA2E5-059F-4C2E-A9DE-D98F16633900}">
      <dsp:nvSpPr>
        <dsp:cNvPr id="0" name=""/>
        <dsp:cNvSpPr/>
      </dsp:nvSpPr>
      <dsp:spPr>
        <a:xfrm>
          <a:off x="3829049"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Unlocked</a:t>
          </a:r>
          <a:endParaRPr lang="en-US" sz="1600" kern="1200" dirty="0"/>
        </a:p>
      </dsp:txBody>
      <dsp:txXfrm>
        <a:off x="3829049" y="15182"/>
        <a:ext cx="2365871" cy="345182"/>
      </dsp:txXfrm>
    </dsp:sp>
    <dsp:sp modelId="{F66FE038-34D5-4C87-ACDE-F388EEEC3051}">
      <dsp:nvSpPr>
        <dsp:cNvPr id="0" name=""/>
        <dsp:cNvSpPr/>
      </dsp:nvSpPr>
      <dsp:spPr>
        <a:xfrm>
          <a:off x="313464" y="3101503"/>
          <a:ext cx="2365871" cy="2004588"/>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1D95D0DA-EC94-4AD6-9B26-37C055140371}">
      <dsp:nvSpPr>
        <dsp:cNvPr id="0" name=""/>
        <dsp:cNvSpPr/>
      </dsp:nvSpPr>
      <dsp:spPr>
        <a:xfrm>
          <a:off x="313464"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Pull Hall Sensor</a:t>
          </a:r>
          <a:endParaRPr lang="en-US" sz="1600" kern="1200" dirty="0"/>
        </a:p>
      </dsp:txBody>
      <dsp:txXfrm>
        <a:off x="313464" y="2719271"/>
        <a:ext cx="2365871" cy="345182"/>
      </dsp:txXfrm>
    </dsp:sp>
    <dsp:sp modelId="{9AF04D26-076E-4C4B-9386-A00C90DB7204}">
      <dsp:nvSpPr>
        <dsp:cNvPr id="0" name=""/>
        <dsp:cNvSpPr/>
      </dsp:nvSpPr>
      <dsp:spPr>
        <a:xfrm>
          <a:off x="3829049" y="3101503"/>
          <a:ext cx="2365871" cy="2004588"/>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2">
          <a:scrgbClr r="0" g="0" b="0"/>
        </a:effectRef>
        <a:fontRef idx="minor"/>
      </dsp:style>
    </dsp:sp>
    <dsp:sp modelId="{4D760101-CAA2-41D5-95F3-B66D10C6FAC1}">
      <dsp:nvSpPr>
        <dsp:cNvPr id="0" name=""/>
        <dsp:cNvSpPr/>
      </dsp:nvSpPr>
      <dsp:spPr>
        <a:xfrm>
          <a:off x="3829049"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 Near By</a:t>
          </a:r>
          <a:endParaRPr lang="en-US" sz="1600" kern="1200" dirty="0"/>
        </a:p>
      </dsp:txBody>
      <dsp:txXfrm>
        <a:off x="3829049" y="2719271"/>
        <a:ext cx="2365871" cy="3451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B2904-718E-41A3-89C4-6451F5824DF2}">
      <dsp:nvSpPr>
        <dsp:cNvPr id="0" name=""/>
        <dsp:cNvSpPr/>
      </dsp:nvSpPr>
      <dsp:spPr>
        <a:xfrm>
          <a:off x="313464" y="397414"/>
          <a:ext cx="2365871" cy="2004588"/>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D0F27C92-16A6-41C6-9359-33A37237EDA7}">
      <dsp:nvSpPr>
        <dsp:cNvPr id="0" name=""/>
        <dsp:cNvSpPr/>
      </dsp:nvSpPr>
      <dsp:spPr>
        <a:xfrm>
          <a:off x="313464"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Locked</a:t>
          </a:r>
          <a:endParaRPr lang="en-US" sz="1600" kern="1200" dirty="0"/>
        </a:p>
      </dsp:txBody>
      <dsp:txXfrm>
        <a:off x="313464" y="15182"/>
        <a:ext cx="2365871" cy="345182"/>
      </dsp:txXfrm>
    </dsp:sp>
    <dsp:sp modelId="{4C5C1B18-6773-4B75-B34C-F5CE5583B342}">
      <dsp:nvSpPr>
        <dsp:cNvPr id="0" name=""/>
        <dsp:cNvSpPr/>
      </dsp:nvSpPr>
      <dsp:spPr>
        <a:xfrm>
          <a:off x="3829049" y="397414"/>
          <a:ext cx="2365871" cy="2004588"/>
        </a:xfrm>
        <a:prstGeom prst="rect">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FA2E5-059F-4C2E-A9DE-D98F16633900}">
      <dsp:nvSpPr>
        <dsp:cNvPr id="0" name=""/>
        <dsp:cNvSpPr/>
      </dsp:nvSpPr>
      <dsp:spPr>
        <a:xfrm>
          <a:off x="3829049"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Touch BS Sensor</a:t>
          </a:r>
          <a:endParaRPr lang="en-US" sz="1600" kern="1200" dirty="0"/>
        </a:p>
      </dsp:txBody>
      <dsp:txXfrm>
        <a:off x="3829049" y="15182"/>
        <a:ext cx="2365871" cy="345182"/>
      </dsp:txXfrm>
    </dsp:sp>
    <dsp:sp modelId="{F66FE038-34D5-4C87-ACDE-F388EEEC3051}">
      <dsp:nvSpPr>
        <dsp:cNvPr id="0" name=""/>
        <dsp:cNvSpPr/>
      </dsp:nvSpPr>
      <dsp:spPr>
        <a:xfrm>
          <a:off x="313464" y="3101503"/>
          <a:ext cx="2365871" cy="2004588"/>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1D95D0DA-EC94-4AD6-9B26-37C055140371}">
      <dsp:nvSpPr>
        <dsp:cNvPr id="0" name=""/>
        <dsp:cNvSpPr/>
      </dsp:nvSpPr>
      <dsp:spPr>
        <a:xfrm>
          <a:off x="313464"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Touch Comfort Sensor</a:t>
          </a:r>
          <a:endParaRPr lang="en-US" sz="1600" kern="1200" dirty="0"/>
        </a:p>
      </dsp:txBody>
      <dsp:txXfrm>
        <a:off x="313464" y="2719271"/>
        <a:ext cx="2365871" cy="345182"/>
      </dsp:txXfrm>
    </dsp:sp>
    <dsp:sp modelId="{9AF04D26-076E-4C4B-9386-A00C90DB7204}">
      <dsp:nvSpPr>
        <dsp:cNvPr id="0" name=""/>
        <dsp:cNvSpPr/>
      </dsp:nvSpPr>
      <dsp:spPr>
        <a:xfrm>
          <a:off x="3829049" y="3101503"/>
          <a:ext cx="2365871" cy="2004588"/>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2">
          <a:scrgbClr r="0" g="0" b="0"/>
        </a:effectRef>
        <a:fontRef idx="minor"/>
      </dsp:style>
    </dsp:sp>
    <dsp:sp modelId="{4D760101-CAA2-41D5-95F3-B66D10C6FAC1}">
      <dsp:nvSpPr>
        <dsp:cNvPr id="0" name=""/>
        <dsp:cNvSpPr/>
      </dsp:nvSpPr>
      <dsp:spPr>
        <a:xfrm>
          <a:off x="3829049"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 Near By</a:t>
          </a:r>
          <a:endParaRPr lang="en-US" sz="1600" kern="1200" dirty="0"/>
        </a:p>
      </dsp:txBody>
      <dsp:txXfrm>
        <a:off x="3829049" y="2719271"/>
        <a:ext cx="2365871" cy="3451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B2904-718E-41A3-89C4-6451F5824DF2}">
      <dsp:nvSpPr>
        <dsp:cNvPr id="0" name=""/>
        <dsp:cNvSpPr/>
      </dsp:nvSpPr>
      <dsp:spPr>
        <a:xfrm>
          <a:off x="313464" y="397414"/>
          <a:ext cx="2365871" cy="2004588"/>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D0F27C92-16A6-41C6-9359-33A37237EDA7}">
      <dsp:nvSpPr>
        <dsp:cNvPr id="0" name=""/>
        <dsp:cNvSpPr/>
      </dsp:nvSpPr>
      <dsp:spPr>
        <a:xfrm>
          <a:off x="313464"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Used for locking as well</a:t>
          </a:r>
          <a:endParaRPr lang="en-US" sz="1600" kern="1200" dirty="0"/>
        </a:p>
      </dsp:txBody>
      <dsp:txXfrm>
        <a:off x="313464" y="15182"/>
        <a:ext cx="2365871" cy="345182"/>
      </dsp:txXfrm>
    </dsp:sp>
    <dsp:sp modelId="{4C5C1B18-6773-4B75-B34C-F5CE5583B342}">
      <dsp:nvSpPr>
        <dsp:cNvPr id="0" name=""/>
        <dsp:cNvSpPr/>
      </dsp:nvSpPr>
      <dsp:spPr>
        <a:xfrm>
          <a:off x="3829049" y="397414"/>
          <a:ext cx="2365871" cy="2004588"/>
        </a:xfrm>
        <a:prstGeom prst="rect">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FA2E5-059F-4C2E-A9DE-D98F16633900}">
      <dsp:nvSpPr>
        <dsp:cNvPr id="0" name=""/>
        <dsp:cNvSpPr/>
      </dsp:nvSpPr>
      <dsp:spPr>
        <a:xfrm>
          <a:off x="3829049" y="15182"/>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Windows Closing</a:t>
          </a:r>
          <a:endParaRPr lang="en-US" sz="1600" kern="1200" dirty="0"/>
        </a:p>
      </dsp:txBody>
      <dsp:txXfrm>
        <a:off x="3829049" y="15182"/>
        <a:ext cx="2365871" cy="345182"/>
      </dsp:txXfrm>
    </dsp:sp>
    <dsp:sp modelId="{F66FE038-34D5-4C87-ACDE-F388EEEC3051}">
      <dsp:nvSpPr>
        <dsp:cNvPr id="0" name=""/>
        <dsp:cNvSpPr/>
      </dsp:nvSpPr>
      <dsp:spPr>
        <a:xfrm>
          <a:off x="313464" y="3101503"/>
          <a:ext cx="2365871" cy="2004588"/>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1D95D0DA-EC94-4AD6-9B26-37C055140371}">
      <dsp:nvSpPr>
        <dsp:cNvPr id="0" name=""/>
        <dsp:cNvSpPr/>
      </dsp:nvSpPr>
      <dsp:spPr>
        <a:xfrm>
          <a:off x="313464"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Touch Comfort Sensor</a:t>
          </a:r>
          <a:endParaRPr lang="en-US" sz="1600" kern="1200" dirty="0"/>
        </a:p>
      </dsp:txBody>
      <dsp:txXfrm>
        <a:off x="313464" y="2719271"/>
        <a:ext cx="2365871" cy="345182"/>
      </dsp:txXfrm>
    </dsp:sp>
    <dsp:sp modelId="{9AF04D26-076E-4C4B-9386-A00C90DB7204}">
      <dsp:nvSpPr>
        <dsp:cNvPr id="0" name=""/>
        <dsp:cNvSpPr/>
      </dsp:nvSpPr>
      <dsp:spPr>
        <a:xfrm>
          <a:off x="3829049" y="3101503"/>
          <a:ext cx="2365871" cy="2004588"/>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2">
          <a:scrgbClr r="0" g="0" b="0"/>
        </a:effectRef>
        <a:fontRef idx="minor"/>
      </dsp:style>
    </dsp:sp>
    <dsp:sp modelId="{4D760101-CAA2-41D5-95F3-B66D10C6FAC1}">
      <dsp:nvSpPr>
        <dsp:cNvPr id="0" name=""/>
        <dsp:cNvSpPr/>
      </dsp:nvSpPr>
      <dsp:spPr>
        <a:xfrm>
          <a:off x="3829049" y="2719271"/>
          <a:ext cx="2365871" cy="345182"/>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Key Near By</a:t>
          </a:r>
          <a:endParaRPr lang="en-US" sz="1600" kern="1200" dirty="0"/>
        </a:p>
      </dsp:txBody>
      <dsp:txXfrm>
        <a:off x="3829049" y="2719271"/>
        <a:ext cx="2365871" cy="345182"/>
      </dsp:txXfrm>
    </dsp:sp>
  </dsp:spTree>
</dsp:drawing>
</file>

<file path=ppt/diagrams/layout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8/26/2018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377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2302492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1947538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3984295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2986231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1330670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8443718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1088025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1559247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30437903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3031339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118125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1067403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3129043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355071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572542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3960547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40905469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30077060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22982820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068CB81-B724-4511-8E0B-04166B3788BA}" type="datetimeFigureOut">
              <a:rPr lang="en-US" smtClean="0">
                <a:solidFill>
                  <a:srgbClr val="000000">
                    <a:lumMod val="50000"/>
                    <a:lumOff val="50000"/>
                  </a:srgbClr>
                </a:solidFill>
              </a:rPr>
              <a:pPr/>
              <a:t>8/26/2018</a:t>
            </a:fld>
            <a:endParaRPr lang="en-US">
              <a:solidFill>
                <a:srgbClr val="000000">
                  <a:lumMod val="50000"/>
                  <a:lumOff val="50000"/>
                </a:srgbClr>
              </a:solidFill>
            </a:endParaRPr>
          </a:p>
        </p:txBody>
      </p:sp>
      <p:sp>
        <p:nvSpPr>
          <p:cNvPr id="9" name="Footer Placeholder 8"/>
          <p:cNvSpPr>
            <a:spLocks noGrp="1"/>
          </p:cNvSpPr>
          <p:nvPr>
            <p:ph type="ftr" sz="quarter" idx="11"/>
          </p:nvPr>
        </p:nvSpPr>
        <p:spPr/>
        <p:txBody>
          <a:bodyPr/>
          <a:lstStyle/>
          <a:p>
            <a:endParaRPr lang="en-US">
              <a:solidFill>
                <a:srgbClr val="000000">
                  <a:lumMod val="50000"/>
                  <a:lumOff val="50000"/>
                </a:srgbClr>
              </a:solidFill>
            </a:endParaRPr>
          </a:p>
        </p:txBody>
      </p:sp>
      <p:sp>
        <p:nvSpPr>
          <p:cNvPr id="10" name="Slide Number Placeholder 9"/>
          <p:cNvSpPr>
            <a:spLocks noGrp="1"/>
          </p:cNvSpPr>
          <p:nvPr>
            <p:ph type="sldNum" sz="quarter" idx="12"/>
          </p:nvPr>
        </p:nvSpPr>
        <p:spPr/>
        <p:txBody>
          <a:bodyPr/>
          <a:lstStyle/>
          <a:p>
            <a:fld id="{4FCBA6A4-4AC1-4AE5-BF17-AC49EE4BA738}" type="slidenum">
              <a:rPr lang="en-US" smtClean="0">
                <a:solidFill>
                  <a:srgbClr val="40BAD2"/>
                </a:solidFill>
              </a:rPr>
              <a:pPr/>
              <a:t>‹#›</a:t>
            </a:fld>
            <a:endParaRPr lang="en-US">
              <a:solidFill>
                <a:srgbClr val="40BAD2"/>
              </a:solidFill>
            </a:endParaRPr>
          </a:p>
        </p:txBody>
      </p:sp>
    </p:spTree>
    <p:extLst>
      <p:ext uri="{BB962C8B-B14F-4D97-AF65-F5344CB8AC3E}">
        <p14:creationId xmlns:p14="http://schemas.microsoft.com/office/powerpoint/2010/main" val="297946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6.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7.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8.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9.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30.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31.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32.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3.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34.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36.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37.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3.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4.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8/26/2018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852127087"/>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3233189422"/>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1453769426"/>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702780812"/>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2128832257"/>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2069822771"/>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1874102590"/>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3118278886"/>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3397008486"/>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1799412072"/>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203292536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1797457071"/>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1957285750"/>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3175350265"/>
      </p:ext>
    </p:extLst>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3098948945"/>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14927820"/>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1191320456"/>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4288798628"/>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617609124"/>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2893250993"/>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fld id="{B068CB81-B724-4511-8E0B-04166B3788BA}" type="datetimeFigureOut">
              <a:rPr lang="en-US" smtClean="0">
                <a:solidFill>
                  <a:srgbClr val="000000">
                    <a:lumMod val="50000"/>
                    <a:lumOff val="50000"/>
                  </a:srgbClr>
                </a:solidFill>
              </a:rPr>
              <a:pPr defTabSz="914400"/>
              <a:t>8/26/2018</a:t>
            </a:fld>
            <a:endParaRPr lang="en-US">
              <a:solidFill>
                <a:srgbClr val="000000">
                  <a:lumMod val="50000"/>
                  <a:lumOff val="50000"/>
                </a:srgb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914400"/>
            <a:endParaRPr lang="en-US">
              <a:solidFill>
                <a:srgbClr val="000000">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914400"/>
            <a:fld id="{4FCBA6A4-4AC1-4AE5-BF17-AC49EE4BA738}" type="slidenum">
              <a:rPr lang="en-US" smtClean="0">
                <a:solidFill>
                  <a:srgbClr val="40BAD2"/>
                </a:solidFill>
              </a:rPr>
              <a:pPr defTabSz="914400"/>
              <a:t>‹#›</a:t>
            </a:fld>
            <a:endParaRPr lang="en-US">
              <a:solidFill>
                <a:srgbClr val="40BAD2"/>
              </a:solidFill>
            </a:endParaRPr>
          </a:p>
        </p:txBody>
      </p:sp>
    </p:spTree>
    <p:extLst>
      <p:ext uri="{BB962C8B-B14F-4D97-AF65-F5344CB8AC3E}">
        <p14:creationId xmlns:p14="http://schemas.microsoft.com/office/powerpoint/2010/main" val="2190508781"/>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9.xml"/><Relationship Id="rId1" Type="http://schemas.openxmlformats.org/officeDocument/2006/relationships/video" Target="https://www.youtube.com/embed/Gbv2BIi9i58"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2.JPG"/><Relationship Id="rId2" Type="http://schemas.openxmlformats.org/officeDocument/2006/relationships/diagramData" Target="../diagrams/data3.xml"/><Relationship Id="rId1" Type="http://schemas.openxmlformats.org/officeDocument/2006/relationships/slideLayout" Target="../slideLayouts/slideLayout3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8.png"/><Relationship Id="rId2" Type="http://schemas.openxmlformats.org/officeDocument/2006/relationships/diagramData" Target="../diagrams/data4.xml"/><Relationship Id="rId1" Type="http://schemas.openxmlformats.org/officeDocument/2006/relationships/slideLayout" Target="../slideLayouts/slideLayout3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0.jpg"/><Relationship Id="rId2" Type="http://schemas.openxmlformats.org/officeDocument/2006/relationships/diagramData" Target="../diagrams/data5.xml"/><Relationship Id="rId1" Type="http://schemas.openxmlformats.org/officeDocument/2006/relationships/slideLayout" Target="../slideLayouts/slideLayout3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42.jpg"/><Relationship Id="rId2" Type="http://schemas.openxmlformats.org/officeDocument/2006/relationships/diagramData" Target="../diagrams/data6.xml"/><Relationship Id="rId1" Type="http://schemas.openxmlformats.org/officeDocument/2006/relationships/slideLayout" Target="../slideLayouts/slideLayout3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2.jpg"/><Relationship Id="rId2" Type="http://schemas.openxmlformats.org/officeDocument/2006/relationships/diagramData" Target="../diagrams/data7.xml"/><Relationship Id="rId1" Type="http://schemas.openxmlformats.org/officeDocument/2006/relationships/slideLayout" Target="../slideLayouts/slideLayout3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7.xml"/><Relationship Id="rId1" Type="http://schemas.openxmlformats.org/officeDocument/2006/relationships/video" Target="https://www.youtube.com/embed/QSRzH8_c3W0"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93677" y="1467420"/>
            <a:ext cx="8791575" cy="2387600"/>
          </a:xfrm>
        </p:spPr>
        <p:txBody>
          <a:bodyPr>
            <a:normAutofit/>
          </a:bodyPr>
          <a:lstStyle/>
          <a:p>
            <a:pPr algn="ctr"/>
            <a:r>
              <a:rPr lang="en-US" sz="2400" b="1" dirty="0"/>
              <a:t>A COST EFFECTIVE SOLUTION FOR THE REAL TIME SIMULATION </a:t>
            </a:r>
            <a:r>
              <a:rPr lang="en-US" sz="2400" b="1" dirty="0" smtClean="0"/>
              <a:t>OF MERCEDES-BENZ’S </a:t>
            </a:r>
            <a:r>
              <a:rPr lang="en-US" sz="2400" b="1" dirty="0"/>
              <a:t>KEYLESS-GO SYSTEM’S DOOR HANDLE </a:t>
            </a:r>
            <a:r>
              <a:rPr lang="en-US" sz="2400" b="1" dirty="0" smtClean="0"/>
              <a:t>ON A</a:t>
            </a:r>
            <a:r>
              <a:rPr lang="en-US" sz="2400" b="1" dirty="0"/>
              <a:t> </a:t>
            </a:r>
            <a:r>
              <a:rPr lang="en-US" sz="2400" b="1" dirty="0" smtClean="0"/>
              <a:t>HARDWARE-IN-THE-LOOP-PLATFORM</a:t>
            </a:r>
            <a:endParaRPr lang="en-US" sz="2400" dirty="0"/>
          </a:p>
        </p:txBody>
      </p:sp>
      <p:sp>
        <p:nvSpPr>
          <p:cNvPr id="3" name="Subtitle 2"/>
          <p:cNvSpPr>
            <a:spLocks noGrp="1"/>
          </p:cNvSpPr>
          <p:nvPr>
            <p:ph type="subTitle" idx="1"/>
          </p:nvPr>
        </p:nvSpPr>
        <p:spPr>
          <a:xfrm>
            <a:off x="1997194" y="4085118"/>
            <a:ext cx="8791575" cy="1655762"/>
          </a:xfrm>
        </p:spPr>
        <p:txBody>
          <a:bodyPr>
            <a:normAutofit/>
          </a:bodyPr>
          <a:lstStyle/>
          <a:p>
            <a:pPr algn="just"/>
            <a:endParaRPr lang="en-US" sz="1800" dirty="0"/>
          </a:p>
        </p:txBody>
      </p:sp>
    </p:spTree>
    <p:extLst>
      <p:ext uri="{BB962C8B-B14F-4D97-AF65-F5344CB8AC3E}">
        <p14:creationId xmlns:p14="http://schemas.microsoft.com/office/powerpoint/2010/main" val="3584232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3001" y="282088"/>
            <a:ext cx="9905998" cy="1478570"/>
          </a:xfrm>
        </p:spPr>
        <p:txBody>
          <a:bodyPr/>
          <a:lstStyle/>
          <a:p>
            <a:pPr algn="ctr"/>
            <a:r>
              <a:rPr lang="en-US" i="1" dirty="0"/>
              <a:t>electrical interfaces are replaced</a:t>
            </a:r>
            <a:br>
              <a:rPr lang="en-US" i="1" dirty="0"/>
            </a:br>
            <a:r>
              <a:rPr lang="en-US" i="1" dirty="0"/>
              <a:t>by physical interfaces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086" y="1760658"/>
            <a:ext cx="7798279" cy="4633461"/>
          </a:xfrm>
        </p:spPr>
      </p:pic>
    </p:spTree>
    <p:extLst>
      <p:ext uri="{BB962C8B-B14F-4D97-AF65-F5344CB8AC3E}">
        <p14:creationId xmlns:p14="http://schemas.microsoft.com/office/powerpoint/2010/main" val="2235744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lstStyle/>
          <a:p>
            <a:pPr algn="ctr"/>
            <a:r>
              <a:rPr lang="en-US" b="1" i="1" dirty="0"/>
              <a:t>Test Bench Integration</a:t>
            </a:r>
            <a:endParaRPr lang="en-US" dirty="0"/>
          </a:p>
        </p:txBody>
      </p:sp>
      <p:sp>
        <p:nvSpPr>
          <p:cNvPr id="3" name="Content Placeholder 2"/>
          <p:cNvSpPr>
            <a:spLocks noGrp="1"/>
          </p:cNvSpPr>
          <p:nvPr>
            <p:ph idx="1"/>
          </p:nvPr>
        </p:nvSpPr>
        <p:spPr>
          <a:xfrm>
            <a:off x="1141412" y="1041789"/>
            <a:ext cx="9905999" cy="1580641"/>
          </a:xfrm>
        </p:spPr>
        <p:txBody>
          <a:bodyPr>
            <a:normAutofit fontScale="85000" lnSpcReduction="10000"/>
          </a:bodyPr>
          <a:lstStyle/>
          <a:p>
            <a:r>
              <a:rPr lang="en-US" dirty="0"/>
              <a:t>It is important to test an entire mechatronic subsystem such as a </a:t>
            </a:r>
            <a:r>
              <a:rPr lang="en-US" dirty="0" smtClean="0"/>
              <a:t>steering system </a:t>
            </a:r>
            <a:r>
              <a:rPr lang="en-US" dirty="0"/>
              <a:t>or a chassis on the HIL simulator in addition to performing </a:t>
            </a:r>
            <a:r>
              <a:rPr lang="en-US" dirty="0" smtClean="0"/>
              <a:t>pure electronics </a:t>
            </a:r>
            <a:r>
              <a:rPr lang="en-US" dirty="0"/>
              <a:t>tests. Thus, fatigue tests have to be performed in addition </a:t>
            </a:r>
            <a:r>
              <a:rPr lang="en-US" dirty="0" smtClean="0"/>
              <a:t>to function </a:t>
            </a:r>
            <a:r>
              <a:rPr lang="en-US" dirty="0"/>
              <a:t>testing. Classic mechanical test benches are coupled with </a:t>
            </a:r>
            <a:r>
              <a:rPr lang="en-US" dirty="0" smtClean="0"/>
              <a:t>HIL simulators </a:t>
            </a:r>
            <a:r>
              <a:rPr lang="en-US" dirty="0"/>
              <a:t>for this. Figure below shows such a test bench for a </a:t>
            </a:r>
            <a:r>
              <a:rPr lang="en-US" dirty="0" smtClean="0"/>
              <a:t>steering system.</a:t>
            </a:r>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8785"/>
          <a:stretch/>
        </p:blipFill>
        <p:spPr>
          <a:xfrm>
            <a:off x="816900" y="2520359"/>
            <a:ext cx="4617677" cy="30211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604" y="2520359"/>
            <a:ext cx="6025902" cy="3021139"/>
          </a:xfrm>
          <a:prstGeom prst="rect">
            <a:avLst/>
          </a:prstGeom>
        </p:spPr>
      </p:pic>
    </p:spTree>
    <p:extLst>
      <p:ext uri="{BB962C8B-B14F-4D97-AF65-F5344CB8AC3E}">
        <p14:creationId xmlns:p14="http://schemas.microsoft.com/office/powerpoint/2010/main" val="486024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lstStyle/>
          <a:p>
            <a:pPr algn="ctr"/>
            <a:r>
              <a:rPr lang="en-US" b="1" i="1" dirty="0"/>
              <a:t>HIL test platform</a:t>
            </a:r>
            <a:endParaRPr lang="en-US" dirty="0"/>
          </a:p>
        </p:txBody>
      </p:sp>
      <p:sp>
        <p:nvSpPr>
          <p:cNvPr id="3" name="Content Placeholder 2"/>
          <p:cNvSpPr>
            <a:spLocks noGrp="1"/>
          </p:cNvSpPr>
          <p:nvPr>
            <p:ph idx="1"/>
          </p:nvPr>
        </p:nvSpPr>
        <p:spPr>
          <a:xfrm>
            <a:off x="1141412" y="1354346"/>
            <a:ext cx="9905999" cy="4968815"/>
          </a:xfrm>
        </p:spPr>
        <p:txBody>
          <a:bodyPr>
            <a:normAutofit fontScale="92500" lnSpcReduction="20000"/>
          </a:bodyPr>
          <a:lstStyle/>
          <a:p>
            <a:r>
              <a:rPr lang="en-US" dirty="0"/>
              <a:t>Achieving a rapid vehicle </a:t>
            </a:r>
            <a:r>
              <a:rPr lang="en-US" dirty="0" smtClean="0"/>
              <a:t>development </a:t>
            </a:r>
            <a:r>
              <a:rPr lang="en-US" dirty="0" err="1" smtClean="0"/>
              <a:t>programme</a:t>
            </a:r>
            <a:r>
              <a:rPr lang="en-US" dirty="0" smtClean="0"/>
              <a:t> </a:t>
            </a:r>
            <a:r>
              <a:rPr lang="en-US" dirty="0"/>
              <a:t>reduces cost and maximizes the impact of a new </a:t>
            </a:r>
            <a:r>
              <a:rPr lang="en-US" dirty="0" smtClean="0"/>
              <a:t>vehicle. Hardware </a:t>
            </a:r>
            <a:r>
              <a:rPr lang="en-US" dirty="0"/>
              <a:t>in </a:t>
            </a:r>
            <a:r>
              <a:rPr lang="en-US" dirty="0" smtClean="0"/>
              <a:t>the Loop </a:t>
            </a:r>
            <a:r>
              <a:rPr lang="en-US" dirty="0"/>
              <a:t>(HIL) systems are an important </a:t>
            </a:r>
            <a:r>
              <a:rPr lang="en-US" dirty="0" smtClean="0"/>
              <a:t>technology </a:t>
            </a:r>
            <a:r>
              <a:rPr lang="en-US" dirty="0"/>
              <a:t>enabling </a:t>
            </a:r>
            <a:r>
              <a:rPr lang="en-US" dirty="0" smtClean="0"/>
              <a:t>integrated electronic </a:t>
            </a:r>
            <a:r>
              <a:rPr lang="en-US" dirty="0"/>
              <a:t>control systems to be developed within the time </a:t>
            </a:r>
            <a:r>
              <a:rPr lang="en-US" dirty="0" smtClean="0"/>
              <a:t>frame defined </a:t>
            </a:r>
            <a:r>
              <a:rPr lang="en-US" dirty="0"/>
              <a:t>by the vehicle development process and with a </a:t>
            </a:r>
            <a:r>
              <a:rPr lang="en-US" dirty="0" smtClean="0"/>
              <a:t>reduced reliance </a:t>
            </a:r>
            <a:r>
              <a:rPr lang="en-US" dirty="0"/>
              <a:t>on expensive prototype vehicles</a:t>
            </a:r>
            <a:r>
              <a:rPr lang="en-US" dirty="0" smtClean="0"/>
              <a:t>.</a:t>
            </a:r>
          </a:p>
          <a:p>
            <a:r>
              <a:rPr lang="en-US" dirty="0"/>
              <a:t>An HIL test platform allows the integration of real control </a:t>
            </a:r>
            <a:r>
              <a:rPr lang="en-US" dirty="0" smtClean="0"/>
              <a:t>system hardware</a:t>
            </a:r>
            <a:r>
              <a:rPr lang="en-US" dirty="0"/>
              <a:t>, a controller under test, with a simulation </a:t>
            </a:r>
            <a:r>
              <a:rPr lang="en-US" dirty="0" smtClean="0"/>
              <a:t>model representing </a:t>
            </a:r>
            <a:r>
              <a:rPr lang="en-US" dirty="0"/>
              <a:t>the real environment in which the controller under </a:t>
            </a:r>
            <a:r>
              <a:rPr lang="en-US" dirty="0" smtClean="0"/>
              <a:t>test operates. </a:t>
            </a:r>
          </a:p>
          <a:p>
            <a:r>
              <a:rPr lang="en-US" dirty="0"/>
              <a:t>The simulation model, commonly called a plant model, </a:t>
            </a:r>
            <a:r>
              <a:rPr lang="en-US" dirty="0" smtClean="0"/>
              <a:t>is designed </a:t>
            </a:r>
            <a:r>
              <a:rPr lang="en-US" dirty="0"/>
              <a:t>to be executed as compiled code on a target </a:t>
            </a:r>
            <a:r>
              <a:rPr lang="en-US" dirty="0" smtClean="0"/>
              <a:t>microprocessor that </a:t>
            </a:r>
            <a:r>
              <a:rPr lang="en-US" dirty="0"/>
              <a:t>forms a part of specially designed HIL hardware. The </a:t>
            </a:r>
            <a:r>
              <a:rPr lang="en-US" dirty="0" smtClean="0"/>
              <a:t>HIL system </a:t>
            </a:r>
            <a:r>
              <a:rPr lang="en-US" dirty="0"/>
              <a:t>also includes signal conditioning hardware that provides </a:t>
            </a:r>
            <a:r>
              <a:rPr lang="en-US" dirty="0" smtClean="0"/>
              <a:t>an interface </a:t>
            </a:r>
            <a:r>
              <a:rPr lang="en-US" dirty="0"/>
              <a:t>between the controller under test and the virtual world </a:t>
            </a:r>
            <a:r>
              <a:rPr lang="en-US" dirty="0" smtClean="0"/>
              <a:t>of the </a:t>
            </a:r>
            <a:r>
              <a:rPr lang="en-US" dirty="0"/>
              <a:t>plant model.</a:t>
            </a:r>
          </a:p>
        </p:txBody>
      </p:sp>
    </p:spTree>
    <p:extLst>
      <p:ext uri="{BB962C8B-B14F-4D97-AF65-F5344CB8AC3E}">
        <p14:creationId xmlns:p14="http://schemas.microsoft.com/office/powerpoint/2010/main" val="3509787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pPr algn="ctr"/>
            <a:r>
              <a:rPr lang="en-US" dirty="0"/>
              <a:t>HIL test platform for ECU testing</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3009" y="1112808"/>
            <a:ext cx="4180142" cy="4953433"/>
          </a:xfrm>
        </p:spPr>
      </p:pic>
      <p:sp>
        <p:nvSpPr>
          <p:cNvPr id="5" name="Content Placeholder 4"/>
          <p:cNvSpPr>
            <a:spLocks noGrp="1"/>
          </p:cNvSpPr>
          <p:nvPr>
            <p:ph sz="half" idx="2"/>
          </p:nvPr>
        </p:nvSpPr>
        <p:spPr>
          <a:xfrm>
            <a:off x="5184475" y="1397479"/>
            <a:ext cx="5862936" cy="4953433"/>
          </a:xfrm>
        </p:spPr>
        <p:txBody>
          <a:bodyPr>
            <a:normAutofit fontScale="62500" lnSpcReduction="20000"/>
          </a:bodyPr>
          <a:lstStyle/>
          <a:p>
            <a:r>
              <a:rPr lang="en-US" dirty="0" smtClean="0"/>
              <a:t>Figure </a:t>
            </a:r>
            <a:r>
              <a:rPr lang="en-US" dirty="0"/>
              <a:t>shows the HIL system used for </a:t>
            </a:r>
            <a:r>
              <a:rPr lang="en-US" dirty="0" smtClean="0"/>
              <a:t>testing control </a:t>
            </a:r>
            <a:r>
              <a:rPr lang="en-US" dirty="0"/>
              <a:t>system software. </a:t>
            </a:r>
            <a:endParaRPr lang="en-US" dirty="0" smtClean="0"/>
          </a:p>
          <a:p>
            <a:r>
              <a:rPr lang="en-US" dirty="0" smtClean="0"/>
              <a:t>The </a:t>
            </a:r>
            <a:r>
              <a:rPr lang="en-US" dirty="0"/>
              <a:t>system shows a PC that has a </a:t>
            </a:r>
            <a:r>
              <a:rPr lang="en-US" dirty="0" smtClean="0"/>
              <a:t>hardware communication </a:t>
            </a:r>
            <a:r>
              <a:rPr lang="en-US" dirty="0"/>
              <a:t>device linking it to the HIL hardware. An </a:t>
            </a:r>
            <a:r>
              <a:rPr lang="en-US" dirty="0" smtClean="0"/>
              <a:t>interface between </a:t>
            </a:r>
            <a:r>
              <a:rPr lang="en-US" dirty="0"/>
              <a:t>a development tool and the system under test is </a:t>
            </a:r>
            <a:r>
              <a:rPr lang="en-US" dirty="0" smtClean="0"/>
              <a:t>also installed </a:t>
            </a:r>
            <a:r>
              <a:rPr lang="en-US" dirty="0"/>
              <a:t>to enable calibration and system data analysis to be </a:t>
            </a:r>
            <a:r>
              <a:rPr lang="en-US" dirty="0" smtClean="0"/>
              <a:t>carried out.</a:t>
            </a:r>
          </a:p>
          <a:p>
            <a:r>
              <a:rPr lang="en-US" dirty="0" smtClean="0"/>
              <a:t> Also </a:t>
            </a:r>
            <a:r>
              <a:rPr lang="en-US" dirty="0"/>
              <a:t>required is HIL user interface software, test </a:t>
            </a:r>
            <a:r>
              <a:rPr lang="en-US" dirty="0" smtClean="0"/>
              <a:t>automation software </a:t>
            </a:r>
            <a:r>
              <a:rPr lang="en-US" dirty="0"/>
              <a:t>and model development software, such </a:t>
            </a:r>
            <a:r>
              <a:rPr lang="en-US" dirty="0" smtClean="0"/>
              <a:t>as </a:t>
            </a:r>
            <a:r>
              <a:rPr lang="en-US" dirty="0" err="1" smtClean="0"/>
              <a:t>Dymola</a:t>
            </a:r>
            <a:r>
              <a:rPr lang="en-US" dirty="0" smtClean="0"/>
              <a:t>/</a:t>
            </a:r>
            <a:r>
              <a:rPr lang="en-US" dirty="0" err="1" smtClean="0"/>
              <a:t>Matlab</a:t>
            </a:r>
            <a:r>
              <a:rPr lang="en-US" dirty="0" smtClean="0"/>
              <a:t>/Simulink</a:t>
            </a:r>
            <a:r>
              <a:rPr lang="en-US" dirty="0"/>
              <a:t>, for plant model construction. </a:t>
            </a:r>
            <a:endParaRPr lang="en-US" dirty="0" smtClean="0"/>
          </a:p>
          <a:p>
            <a:r>
              <a:rPr lang="en-US" dirty="0" smtClean="0"/>
              <a:t>The </a:t>
            </a:r>
            <a:r>
              <a:rPr lang="en-US" dirty="0"/>
              <a:t>use </a:t>
            </a:r>
            <a:r>
              <a:rPr lang="en-US" dirty="0" smtClean="0"/>
              <a:t>of automated </a:t>
            </a:r>
            <a:r>
              <a:rPr lang="en-US" dirty="0"/>
              <a:t>test </a:t>
            </a:r>
            <a:r>
              <a:rPr lang="en-US" dirty="0" smtClean="0"/>
              <a:t>software enables </a:t>
            </a:r>
            <a:r>
              <a:rPr lang="en-US" dirty="0"/>
              <a:t>repeatable tests, normally carried out manually by </a:t>
            </a:r>
            <a:r>
              <a:rPr lang="en-US" dirty="0" smtClean="0"/>
              <a:t>test engineers</a:t>
            </a:r>
            <a:r>
              <a:rPr lang="en-US" dirty="0"/>
              <a:t>, to be executed on the HIL system. </a:t>
            </a:r>
            <a:endParaRPr lang="en-US" dirty="0" smtClean="0"/>
          </a:p>
          <a:p>
            <a:r>
              <a:rPr lang="en-US" dirty="0" smtClean="0"/>
              <a:t>Typical tests performed </a:t>
            </a:r>
            <a:r>
              <a:rPr lang="en-US" dirty="0"/>
              <a:t>on an automotive ECU are short- and open-circuits on </a:t>
            </a:r>
            <a:r>
              <a:rPr lang="en-US" dirty="0" smtClean="0"/>
              <a:t>I/O that </a:t>
            </a:r>
            <a:r>
              <a:rPr lang="en-US" dirty="0"/>
              <a:t>exercise ECU diagnostic software. </a:t>
            </a:r>
            <a:endParaRPr lang="en-US" dirty="0" smtClean="0"/>
          </a:p>
          <a:p>
            <a:r>
              <a:rPr lang="en-US" dirty="0" smtClean="0"/>
              <a:t>An important </a:t>
            </a:r>
            <a:r>
              <a:rPr lang="en-US" dirty="0"/>
              <a:t>feature of test automation software is the ability to </a:t>
            </a:r>
            <a:r>
              <a:rPr lang="en-US" dirty="0" smtClean="0"/>
              <a:t>store test </a:t>
            </a:r>
            <a:r>
              <a:rPr lang="en-US" dirty="0"/>
              <a:t>results and present them in a readable format that is </a:t>
            </a:r>
            <a:r>
              <a:rPr lang="en-US" dirty="0" smtClean="0"/>
              <a:t>easily analyzed</a:t>
            </a:r>
            <a:r>
              <a:rPr lang="en-US" dirty="0"/>
              <a:t>.</a:t>
            </a:r>
          </a:p>
        </p:txBody>
      </p:sp>
    </p:spTree>
    <p:extLst>
      <p:ext uri="{BB962C8B-B14F-4D97-AF65-F5344CB8AC3E}">
        <p14:creationId xmlns:p14="http://schemas.microsoft.com/office/powerpoint/2010/main" val="1675680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1" y="0"/>
            <a:ext cx="9905998" cy="1478570"/>
          </a:xfrm>
        </p:spPr>
        <p:txBody>
          <a:bodyPr/>
          <a:lstStyle/>
          <a:p>
            <a:pPr algn="ctr"/>
            <a:r>
              <a:rPr lang="en-US" b="1" i="1" dirty="0"/>
              <a:t>V-cycle controller development process</a:t>
            </a:r>
            <a:endParaRPr lang="en-US" dirty="0"/>
          </a:p>
        </p:txBody>
      </p:sp>
      <p:sp>
        <p:nvSpPr>
          <p:cNvPr id="3" name="Content Placeholder 2"/>
          <p:cNvSpPr>
            <a:spLocks noGrp="1"/>
          </p:cNvSpPr>
          <p:nvPr>
            <p:ph sz="half" idx="1"/>
          </p:nvPr>
        </p:nvSpPr>
        <p:spPr>
          <a:xfrm>
            <a:off x="819510" y="1518249"/>
            <a:ext cx="5200290" cy="4433977"/>
          </a:xfrm>
        </p:spPr>
        <p:txBody>
          <a:bodyPr>
            <a:normAutofit fontScale="62500" lnSpcReduction="20000"/>
          </a:bodyPr>
          <a:lstStyle/>
          <a:p>
            <a:r>
              <a:rPr lang="en-US" dirty="0"/>
              <a:t>The approach largely adopted for control </a:t>
            </a:r>
            <a:r>
              <a:rPr lang="en-US" dirty="0" smtClean="0"/>
              <a:t>system development </a:t>
            </a:r>
            <a:r>
              <a:rPr lang="en-US" dirty="0"/>
              <a:t>follows the stages defined by the </a:t>
            </a:r>
            <a:r>
              <a:rPr lang="en-US" dirty="0" smtClean="0"/>
              <a:t>V-cycle.</a:t>
            </a:r>
          </a:p>
          <a:p>
            <a:r>
              <a:rPr lang="en-US" dirty="0"/>
              <a:t>The process </a:t>
            </a:r>
            <a:r>
              <a:rPr lang="en-US" dirty="0" smtClean="0"/>
              <a:t>begins by </a:t>
            </a:r>
            <a:r>
              <a:rPr lang="en-US" dirty="0"/>
              <a:t>defining a set of functional requirements for a </a:t>
            </a:r>
            <a:r>
              <a:rPr lang="en-US" dirty="0" smtClean="0"/>
              <a:t>system from </a:t>
            </a:r>
            <a:r>
              <a:rPr lang="en-US" dirty="0"/>
              <a:t>which a simulation model of the control system </a:t>
            </a:r>
            <a:r>
              <a:rPr lang="en-US" dirty="0" smtClean="0"/>
              <a:t>is developed.</a:t>
            </a:r>
          </a:p>
          <a:p>
            <a:r>
              <a:rPr lang="en-US" dirty="0"/>
              <a:t>A</a:t>
            </a:r>
            <a:r>
              <a:rPr lang="en-US" dirty="0" smtClean="0"/>
              <a:t> </a:t>
            </a:r>
            <a:r>
              <a:rPr lang="en-US" dirty="0"/>
              <a:t>rapid prototype </a:t>
            </a:r>
            <a:r>
              <a:rPr lang="en-US" dirty="0" smtClean="0"/>
              <a:t>phase follows</a:t>
            </a:r>
            <a:r>
              <a:rPr lang="en-US" dirty="0"/>
              <a:t> </a:t>
            </a:r>
            <a:r>
              <a:rPr lang="en-US" dirty="0" smtClean="0"/>
              <a:t>whereby </a:t>
            </a:r>
            <a:r>
              <a:rPr lang="en-US" dirty="0"/>
              <a:t>the control system can be embedded into </a:t>
            </a:r>
            <a:r>
              <a:rPr lang="en-US" dirty="0" smtClean="0"/>
              <a:t>a prototype </a:t>
            </a:r>
            <a:r>
              <a:rPr lang="en-US" dirty="0"/>
              <a:t>platform in a vehicle</a:t>
            </a:r>
            <a:r>
              <a:rPr lang="en-US" dirty="0" smtClean="0"/>
              <a:t>.</a:t>
            </a:r>
          </a:p>
          <a:p>
            <a:r>
              <a:rPr lang="en-US" dirty="0" smtClean="0"/>
              <a:t>The construction </a:t>
            </a:r>
            <a:r>
              <a:rPr lang="en-US" dirty="0"/>
              <a:t>and verification of a controller model </a:t>
            </a:r>
            <a:r>
              <a:rPr lang="en-US" dirty="0" smtClean="0"/>
              <a:t>is followed </a:t>
            </a:r>
            <a:r>
              <a:rPr lang="en-US" dirty="0"/>
              <a:t>by the development of the embedded code </a:t>
            </a:r>
            <a:r>
              <a:rPr lang="en-US" dirty="0" smtClean="0"/>
              <a:t>and the </a:t>
            </a:r>
            <a:r>
              <a:rPr lang="en-US" dirty="0"/>
              <a:t>target ECU</a:t>
            </a:r>
            <a:r>
              <a:rPr lang="en-US" dirty="0" smtClean="0"/>
              <a:t>.</a:t>
            </a:r>
          </a:p>
          <a:p>
            <a:r>
              <a:rPr lang="en-US" dirty="0"/>
              <a:t>Following delivery of the ECU and software, </a:t>
            </a:r>
            <a:r>
              <a:rPr lang="en-US" dirty="0" smtClean="0"/>
              <a:t>HIL systems </a:t>
            </a:r>
            <a:r>
              <a:rPr lang="en-US" dirty="0"/>
              <a:t>are used to carry out various forms of </a:t>
            </a:r>
            <a:r>
              <a:rPr lang="en-US" dirty="0" smtClean="0"/>
              <a:t>functional testing </a:t>
            </a:r>
            <a:r>
              <a:rPr lang="en-US" dirty="0"/>
              <a:t>of the strategy and associated diagnostic </a:t>
            </a:r>
            <a:r>
              <a:rPr lang="en-US" dirty="0" smtClean="0"/>
              <a:t>routines.</a:t>
            </a:r>
          </a:p>
          <a:p>
            <a:r>
              <a:rPr lang="en-US" dirty="0"/>
              <a:t>The types of testing well suited to being carried out </a:t>
            </a:r>
            <a:r>
              <a:rPr lang="en-US" dirty="0" smtClean="0"/>
              <a:t>using HIL </a:t>
            </a:r>
            <a:r>
              <a:rPr lang="en-US" dirty="0"/>
              <a:t>systems are those tests that are repetitive, such </a:t>
            </a:r>
            <a:r>
              <a:rPr lang="en-US" dirty="0" smtClean="0"/>
              <a:t>as testing </a:t>
            </a:r>
            <a:r>
              <a:rPr lang="en-US" dirty="0"/>
              <a:t>for system failure modes.</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16075" y="1613140"/>
            <a:ext cx="5288046" cy="4339085"/>
          </a:xfrm>
        </p:spPr>
      </p:pic>
    </p:spTree>
    <p:extLst>
      <p:ext uri="{BB962C8B-B14F-4D97-AF65-F5344CB8AC3E}">
        <p14:creationId xmlns:p14="http://schemas.microsoft.com/office/powerpoint/2010/main" val="3909809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0" y="0"/>
            <a:ext cx="10210649" cy="1208567"/>
          </a:xfrm>
        </p:spPr>
        <p:txBody>
          <a:bodyPr>
            <a:normAutofit/>
          </a:bodyPr>
          <a:lstStyle/>
          <a:p>
            <a:pPr algn="ctr"/>
            <a:r>
              <a:rPr lang="en-US" sz="3200" b="1" i="1" dirty="0"/>
              <a:t>Combined HIL-virtual test and development platform</a:t>
            </a:r>
            <a:endParaRPr lang="en-US" sz="3200" dirty="0"/>
          </a:p>
        </p:txBody>
      </p:sp>
      <p:sp>
        <p:nvSpPr>
          <p:cNvPr id="3" name="Content Placeholder 2"/>
          <p:cNvSpPr>
            <a:spLocks noGrp="1"/>
          </p:cNvSpPr>
          <p:nvPr>
            <p:ph sz="half" idx="1"/>
          </p:nvPr>
        </p:nvSpPr>
        <p:spPr>
          <a:xfrm>
            <a:off x="1426082" y="1429313"/>
            <a:ext cx="4526144" cy="4065713"/>
          </a:xfrm>
        </p:spPr>
        <p:txBody>
          <a:bodyPr>
            <a:normAutofit fontScale="77500" lnSpcReduction="20000"/>
          </a:bodyPr>
          <a:lstStyle/>
          <a:p>
            <a:r>
              <a:rPr lang="en-US" dirty="0"/>
              <a:t>A combined HIL-virtual test platform has been built </a:t>
            </a:r>
            <a:r>
              <a:rPr lang="en-US" dirty="0" smtClean="0"/>
              <a:t>to support </a:t>
            </a:r>
            <a:r>
              <a:rPr lang="en-US" dirty="0"/>
              <a:t>the development of an integrated </a:t>
            </a:r>
            <a:r>
              <a:rPr lang="en-US" dirty="0" smtClean="0"/>
              <a:t>body electronics </a:t>
            </a:r>
            <a:r>
              <a:rPr lang="en-US" dirty="0"/>
              <a:t>system for a new vehicle. Taking a </a:t>
            </a:r>
            <a:r>
              <a:rPr lang="en-US" dirty="0" smtClean="0"/>
              <a:t>model based</a:t>
            </a:r>
            <a:r>
              <a:rPr lang="en-US" dirty="0"/>
              <a:t> </a:t>
            </a:r>
            <a:r>
              <a:rPr lang="en-US" dirty="0" smtClean="0"/>
              <a:t>approach </a:t>
            </a:r>
            <a:r>
              <a:rPr lang="en-US" dirty="0"/>
              <a:t>to the design of control system </a:t>
            </a:r>
            <a:r>
              <a:rPr lang="en-US" dirty="0" smtClean="0"/>
              <a:t>software has </a:t>
            </a:r>
            <a:r>
              <a:rPr lang="en-US" dirty="0"/>
              <a:t>allowed HIL technology to be used to test </a:t>
            </a:r>
            <a:r>
              <a:rPr lang="en-US" dirty="0" smtClean="0"/>
              <a:t>system integration </a:t>
            </a:r>
            <a:r>
              <a:rPr lang="en-US" dirty="0"/>
              <a:t>prior to having physical ECU </a:t>
            </a:r>
            <a:r>
              <a:rPr lang="en-US" dirty="0" smtClean="0"/>
              <a:t>hardware available</a:t>
            </a:r>
            <a:r>
              <a:rPr lang="en-US" dirty="0"/>
              <a:t>. </a:t>
            </a:r>
          </a:p>
          <a:p>
            <a:r>
              <a:rPr lang="en-US" dirty="0" smtClean="0"/>
              <a:t>The </a:t>
            </a:r>
            <a:r>
              <a:rPr lang="en-US" dirty="0"/>
              <a:t>use of HIL systems for testing </a:t>
            </a:r>
            <a:r>
              <a:rPr lang="en-US" dirty="0" smtClean="0"/>
              <a:t>a combination </a:t>
            </a:r>
            <a:r>
              <a:rPr lang="en-US" dirty="0"/>
              <a:t>of virtual and physical controllers </a:t>
            </a:r>
            <a:r>
              <a:rPr lang="en-US" dirty="0" smtClean="0"/>
              <a:t>allows more </a:t>
            </a:r>
            <a:r>
              <a:rPr lang="en-US" dirty="0"/>
              <a:t>complete testing to be carried out earlier in the </a:t>
            </a:r>
            <a:r>
              <a:rPr lang="en-US" dirty="0" smtClean="0"/>
              <a:t>life of </a:t>
            </a:r>
            <a:r>
              <a:rPr lang="en-US" dirty="0"/>
              <a:t>the vehicle development </a:t>
            </a:r>
            <a:r>
              <a:rPr lang="en-US" dirty="0" err="1"/>
              <a:t>programme</a:t>
            </a:r>
            <a:r>
              <a:rPr lang="en-US" dirty="0"/>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74921" y="1056733"/>
            <a:ext cx="4425351" cy="5171540"/>
          </a:xfrm>
        </p:spPr>
      </p:pic>
    </p:spTree>
    <p:extLst>
      <p:ext uri="{BB962C8B-B14F-4D97-AF65-F5344CB8AC3E}">
        <p14:creationId xmlns:p14="http://schemas.microsoft.com/office/powerpoint/2010/main" val="4093250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PROBLEM DEFINITION</a:t>
            </a:r>
            <a:endParaRPr lang="en-US" dirty="0"/>
          </a:p>
        </p:txBody>
      </p:sp>
      <p:sp>
        <p:nvSpPr>
          <p:cNvPr id="5" name="Content Placeholder 4"/>
          <p:cNvSpPr>
            <a:spLocks noGrp="1"/>
          </p:cNvSpPr>
          <p:nvPr>
            <p:ph idx="1"/>
          </p:nvPr>
        </p:nvSpPr>
        <p:spPr>
          <a:xfrm>
            <a:off x="1141412" y="2025199"/>
            <a:ext cx="10090180" cy="3987411"/>
          </a:xfrm>
        </p:spPr>
        <p:txBody>
          <a:bodyPr>
            <a:normAutofit fontScale="70000" lnSpcReduction="20000"/>
          </a:bodyPr>
          <a:lstStyle/>
          <a:p>
            <a:r>
              <a:rPr lang="en-US" dirty="0"/>
              <a:t> </a:t>
            </a:r>
            <a:r>
              <a:rPr lang="en-US" b="1" dirty="0" smtClean="0"/>
              <a:t>Cost </a:t>
            </a:r>
            <a:r>
              <a:rPr lang="en-US" b="1" dirty="0"/>
              <a:t>Factor</a:t>
            </a:r>
            <a:r>
              <a:rPr lang="en-US" dirty="0"/>
              <a:t>: Interface cards supplied by HIL system </a:t>
            </a:r>
            <a:r>
              <a:rPr lang="en-US" dirty="0" smtClean="0"/>
              <a:t>manufacturers such </a:t>
            </a:r>
            <a:r>
              <a:rPr lang="en-US" dirty="0"/>
              <a:t>as National Instruments, </a:t>
            </a:r>
            <a:r>
              <a:rPr lang="en-US" dirty="0" err="1"/>
              <a:t>DSpace</a:t>
            </a:r>
            <a:r>
              <a:rPr lang="en-US" dirty="0"/>
              <a:t>, </a:t>
            </a:r>
            <a:r>
              <a:rPr lang="en-US" dirty="0" err="1"/>
              <a:t>etc</a:t>
            </a:r>
            <a:r>
              <a:rPr lang="en-US" dirty="0"/>
              <a:t>, are very expensive </a:t>
            </a:r>
            <a:r>
              <a:rPr lang="en-US" dirty="0" smtClean="0"/>
              <a:t>and delicate</a:t>
            </a:r>
            <a:r>
              <a:rPr lang="en-US" dirty="0"/>
              <a:t>. This work focusses on trying to derive an alternative </a:t>
            </a:r>
            <a:r>
              <a:rPr lang="en-US" dirty="0" smtClean="0"/>
              <a:t>cost effective </a:t>
            </a:r>
            <a:r>
              <a:rPr lang="en-US" dirty="0"/>
              <a:t>solution to RTPC - ECU interfacing.</a:t>
            </a:r>
          </a:p>
          <a:p>
            <a:r>
              <a:rPr lang="en-US" dirty="0"/>
              <a:t> </a:t>
            </a:r>
            <a:r>
              <a:rPr lang="en-US" b="1" dirty="0"/>
              <a:t>Ownership of IP</a:t>
            </a:r>
            <a:r>
              <a:rPr lang="en-US" dirty="0"/>
              <a:t>: There is a benefit for vehicle manufacturers such </a:t>
            </a:r>
            <a:r>
              <a:rPr lang="en-US" dirty="0" smtClean="0"/>
              <a:t>as Mercedes-Benz </a:t>
            </a:r>
            <a:r>
              <a:rPr lang="en-US" dirty="0"/>
              <a:t>to develop control systems independently of </a:t>
            </a:r>
            <a:r>
              <a:rPr lang="en-US" dirty="0" smtClean="0"/>
              <a:t>third-party suppliers</a:t>
            </a:r>
            <a:r>
              <a:rPr lang="en-US" dirty="0"/>
              <a:t>. In addition to having ownership of the intellectual </a:t>
            </a:r>
            <a:r>
              <a:rPr lang="en-US" dirty="0" smtClean="0"/>
              <a:t>property that </a:t>
            </a:r>
            <a:r>
              <a:rPr lang="en-US" dirty="0"/>
              <a:t>corresponds to a particular system, developing systems </a:t>
            </a:r>
            <a:r>
              <a:rPr lang="en-US" dirty="0" smtClean="0"/>
              <a:t>that differentiates </a:t>
            </a:r>
            <a:r>
              <a:rPr lang="en-US" dirty="0"/>
              <a:t>their cars from those of competitors is important. </a:t>
            </a:r>
            <a:r>
              <a:rPr lang="en-US" dirty="0" smtClean="0"/>
              <a:t>Systems or </a:t>
            </a:r>
            <a:r>
              <a:rPr lang="en-US" dirty="0"/>
              <a:t>features developed ‘in-house’, by engineers of the company, such </a:t>
            </a:r>
            <a:r>
              <a:rPr lang="en-US" dirty="0" smtClean="0"/>
              <a:t>as me</a:t>
            </a:r>
            <a:r>
              <a:rPr lang="en-US" dirty="0"/>
              <a:t>, help to define the brand and this is important in a very </a:t>
            </a:r>
            <a:r>
              <a:rPr lang="en-US" dirty="0" smtClean="0"/>
              <a:t>competitive market</a:t>
            </a:r>
            <a:r>
              <a:rPr lang="en-US" dirty="0"/>
              <a:t>. This is another reason behind the plan to design the </a:t>
            </a:r>
            <a:r>
              <a:rPr lang="en-US" dirty="0" smtClean="0"/>
              <a:t>interface card</a:t>
            </a:r>
            <a:r>
              <a:rPr lang="en-US" dirty="0"/>
              <a:t>, in-house by me.</a:t>
            </a:r>
          </a:p>
          <a:p>
            <a:r>
              <a:rPr lang="en-US" dirty="0" smtClean="0"/>
              <a:t> </a:t>
            </a:r>
            <a:r>
              <a:rPr lang="en-US" b="1" dirty="0"/>
              <a:t>Flexibility</a:t>
            </a:r>
            <a:r>
              <a:rPr lang="en-US" dirty="0"/>
              <a:t>: The design choices and customizability will be in </a:t>
            </a:r>
            <a:r>
              <a:rPr lang="en-US" dirty="0" smtClean="0"/>
              <a:t>Mercedes- Benz’s </a:t>
            </a:r>
            <a:r>
              <a:rPr lang="en-US" dirty="0"/>
              <a:t>control. Modifications in design due to future development in </a:t>
            </a:r>
            <a:r>
              <a:rPr lang="en-US" dirty="0" smtClean="0"/>
              <a:t>the particular </a:t>
            </a:r>
            <a:r>
              <a:rPr lang="en-US" dirty="0"/>
              <a:t>system </a:t>
            </a:r>
            <a:r>
              <a:rPr lang="en-US" dirty="0" smtClean="0"/>
              <a:t>can </a:t>
            </a:r>
            <a:r>
              <a:rPr lang="en-US" dirty="0"/>
              <a:t>be brought about relatively quickly and with </a:t>
            </a:r>
            <a:r>
              <a:rPr lang="en-US" dirty="0" smtClean="0"/>
              <a:t>more flexibility </a:t>
            </a:r>
            <a:r>
              <a:rPr lang="en-US" dirty="0"/>
              <a:t>in design.</a:t>
            </a:r>
          </a:p>
        </p:txBody>
      </p:sp>
    </p:spTree>
    <p:extLst>
      <p:ext uri="{BB962C8B-B14F-4D97-AF65-F5344CB8AC3E}">
        <p14:creationId xmlns:p14="http://schemas.microsoft.com/office/powerpoint/2010/main" val="17250134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56" y="282088"/>
            <a:ext cx="12215002" cy="1478570"/>
          </a:xfrm>
        </p:spPr>
        <p:txBody>
          <a:bodyPr/>
          <a:lstStyle/>
          <a:p>
            <a:pPr algn="ctr"/>
            <a:r>
              <a:rPr lang="en-US" b="1" dirty="0"/>
              <a:t>Intel - Altera MAX 10 </a:t>
            </a:r>
            <a:r>
              <a:rPr lang="en-US" b="1" dirty="0" smtClean="0"/>
              <a:t>Dev </a:t>
            </a:r>
            <a:br>
              <a:rPr lang="en-US" b="1" dirty="0" smtClean="0"/>
            </a:br>
            <a:r>
              <a:rPr lang="pt-BR" b="1" dirty="0" smtClean="0"/>
              <a:t>(FPGA </a:t>
            </a:r>
            <a:r>
              <a:rPr lang="pt-BR" b="1" dirty="0"/>
              <a:t>+ CPLD + NIOS II Soft Core)</a:t>
            </a:r>
            <a:endParaRPr lang="en-US" dirty="0"/>
          </a:p>
        </p:txBody>
      </p:sp>
      <p:sp>
        <p:nvSpPr>
          <p:cNvPr id="3" name="Content Placeholder 2"/>
          <p:cNvSpPr>
            <a:spLocks noGrp="1"/>
          </p:cNvSpPr>
          <p:nvPr>
            <p:ph idx="1"/>
          </p:nvPr>
        </p:nvSpPr>
        <p:spPr/>
        <p:txBody>
          <a:bodyPr>
            <a:normAutofit fontScale="92500" lnSpcReduction="20000"/>
          </a:bodyPr>
          <a:lstStyle/>
          <a:p>
            <a:r>
              <a:rPr lang="en-US" dirty="0"/>
              <a:t>Intel® MAX® 10s revolutionize non-volatile integration by delivering advanced </a:t>
            </a:r>
            <a:r>
              <a:rPr lang="en-US" dirty="0" smtClean="0"/>
              <a:t>processing capabilities </a:t>
            </a:r>
            <a:r>
              <a:rPr lang="en-US" dirty="0"/>
              <a:t>in a low-cost, single chip small form factor programmable logic device. </a:t>
            </a:r>
            <a:endParaRPr lang="en-US" dirty="0" smtClean="0"/>
          </a:p>
          <a:p>
            <a:r>
              <a:rPr lang="en-US" dirty="0" smtClean="0"/>
              <a:t>Building upon </a:t>
            </a:r>
            <a:r>
              <a:rPr lang="en-US" dirty="0"/>
              <a:t>the single chip heritage of previous MAX device families, densities range from 2K – </a:t>
            </a:r>
            <a:r>
              <a:rPr lang="en-US" dirty="0" smtClean="0"/>
              <a:t>50K LEs</a:t>
            </a:r>
            <a:r>
              <a:rPr lang="en-US" dirty="0"/>
              <a:t>, using either single or dual-core voltage supplies. The MAX 10 FPGA family </a:t>
            </a:r>
            <a:r>
              <a:rPr lang="en-US" dirty="0" smtClean="0"/>
              <a:t>encompasses both </a:t>
            </a:r>
            <a:r>
              <a:rPr lang="en-US" dirty="0"/>
              <a:t>advanced small wafer scale packaging (3 mm x 3 mm) and high I/O pin count </a:t>
            </a:r>
            <a:r>
              <a:rPr lang="en-US" dirty="0" smtClean="0"/>
              <a:t>packages offerings</a:t>
            </a:r>
            <a:r>
              <a:rPr lang="en-US" dirty="0"/>
              <a:t>.</a:t>
            </a:r>
          </a:p>
          <a:p>
            <a:r>
              <a:rPr lang="en-US" dirty="0"/>
              <a:t>MAX 10 FPGAs are built on TSMC’s 55 nm embedded NOR flash technology</a:t>
            </a:r>
            <a:r>
              <a:rPr lang="en-US"/>
              <a:t>, </a:t>
            </a:r>
            <a:r>
              <a:rPr lang="en-US" smtClean="0"/>
              <a:t>enabling instant-on </a:t>
            </a:r>
            <a:r>
              <a:rPr lang="en-US" dirty="0"/>
              <a:t>functionality.</a:t>
            </a:r>
          </a:p>
        </p:txBody>
      </p:sp>
    </p:spTree>
    <p:extLst>
      <p:ext uri="{BB962C8B-B14F-4D97-AF65-F5344CB8AC3E}">
        <p14:creationId xmlns:p14="http://schemas.microsoft.com/office/powerpoint/2010/main" val="300440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522" y="212207"/>
            <a:ext cx="9905998" cy="1478570"/>
          </a:xfrm>
        </p:spPr>
        <p:txBody>
          <a:bodyPr/>
          <a:lstStyle/>
          <a:p>
            <a:pPr algn="ctr"/>
            <a:r>
              <a:rPr lang="en-US" dirty="0"/>
              <a:t>system component</a:t>
            </a:r>
            <a:br>
              <a:rPr lang="en-US" dirty="0"/>
            </a:br>
            <a:r>
              <a:rPr lang="en-US" dirty="0"/>
              <a:t>functions</a:t>
            </a:r>
            <a:endParaRPr lang="en-US" dirty="0"/>
          </a:p>
        </p:txBody>
      </p:sp>
      <p:sp>
        <p:nvSpPr>
          <p:cNvPr id="3" name="Content Placeholder 2"/>
          <p:cNvSpPr>
            <a:spLocks noGrp="1"/>
          </p:cNvSpPr>
          <p:nvPr>
            <p:ph idx="1"/>
          </p:nvPr>
        </p:nvSpPr>
        <p:spPr>
          <a:xfrm>
            <a:off x="1046522" y="1682150"/>
            <a:ext cx="10174288" cy="4934310"/>
          </a:xfrm>
        </p:spPr>
        <p:txBody>
          <a:bodyPr>
            <a:normAutofit fontScale="70000" lnSpcReduction="20000"/>
          </a:bodyPr>
          <a:lstStyle/>
          <a:p>
            <a:r>
              <a:rPr lang="en-US" b="1" dirty="0"/>
              <a:t>Dual configuration flash</a:t>
            </a:r>
            <a:r>
              <a:rPr lang="en-US" dirty="0"/>
              <a:t>—A single, on-die flash memory supports dual </a:t>
            </a:r>
            <a:r>
              <a:rPr lang="en-US" dirty="0" smtClean="0"/>
              <a:t>configuration, for </a:t>
            </a:r>
            <a:r>
              <a:rPr lang="en-US" dirty="0"/>
              <a:t>true fail-safe upgrades with thousands of possible reprogram cycles</a:t>
            </a:r>
            <a:r>
              <a:rPr lang="en-US" dirty="0" smtClean="0"/>
              <a:t>. </a:t>
            </a:r>
          </a:p>
          <a:p>
            <a:r>
              <a:rPr lang="en-US" dirty="0" smtClean="0"/>
              <a:t> </a:t>
            </a:r>
            <a:r>
              <a:rPr lang="en-US" b="1" dirty="0"/>
              <a:t>Analog blocks</a:t>
            </a:r>
            <a:r>
              <a:rPr lang="en-US" dirty="0"/>
              <a:t>—integrated analog blocks with ADCs and temperature sensor </a:t>
            </a:r>
            <a:r>
              <a:rPr lang="en-US" dirty="0" smtClean="0"/>
              <a:t>provide lower </a:t>
            </a:r>
            <a:r>
              <a:rPr lang="en-US" dirty="0"/>
              <a:t>latency and reduced board space with more flexible sample-sequencing.</a:t>
            </a:r>
          </a:p>
          <a:p>
            <a:r>
              <a:rPr lang="en-US" dirty="0"/>
              <a:t> </a:t>
            </a:r>
            <a:r>
              <a:rPr lang="en-US" b="1" dirty="0"/>
              <a:t>Instant on</a:t>
            </a:r>
            <a:r>
              <a:rPr lang="en-US" dirty="0"/>
              <a:t>—MAX 10 FPGAs can be the first usable device on a system board </a:t>
            </a:r>
            <a:r>
              <a:rPr lang="en-US" dirty="0" smtClean="0"/>
              <a:t>to control </a:t>
            </a:r>
            <a:r>
              <a:rPr lang="en-US" dirty="0"/>
              <a:t>bring-up of other components such as high density FPGAs, ASICs, ASSPs, </a:t>
            </a:r>
            <a:r>
              <a:rPr lang="en-US" dirty="0" smtClean="0"/>
              <a:t>and processors</a:t>
            </a:r>
            <a:r>
              <a:rPr lang="en-US" dirty="0"/>
              <a:t>.</a:t>
            </a:r>
          </a:p>
          <a:p>
            <a:r>
              <a:rPr lang="en-US" dirty="0"/>
              <a:t> </a:t>
            </a:r>
            <a:r>
              <a:rPr lang="en-US" b="1" dirty="0" err="1"/>
              <a:t>Nios</a:t>
            </a:r>
            <a:r>
              <a:rPr lang="en-US" b="1" dirty="0"/>
              <a:t>® II soft core embedded processor</a:t>
            </a:r>
            <a:r>
              <a:rPr lang="en-US" dirty="0"/>
              <a:t>—MAX 10 FPGAs support the integration </a:t>
            </a:r>
            <a:r>
              <a:rPr lang="en-US" dirty="0" smtClean="0"/>
              <a:t>of the </a:t>
            </a:r>
            <a:r>
              <a:rPr lang="en-US" dirty="0"/>
              <a:t>soft core </a:t>
            </a:r>
            <a:r>
              <a:rPr lang="en-US" dirty="0" err="1"/>
              <a:t>Nios</a:t>
            </a:r>
            <a:r>
              <a:rPr lang="en-US" dirty="0"/>
              <a:t> II embedded processors, providing embedded developers a </a:t>
            </a:r>
            <a:r>
              <a:rPr lang="en-US" dirty="0" smtClean="0"/>
              <a:t>single chip, fully </a:t>
            </a:r>
            <a:r>
              <a:rPr lang="en-US" dirty="0"/>
              <a:t>configurable, instant-on processor subsystem.</a:t>
            </a:r>
          </a:p>
          <a:p>
            <a:r>
              <a:rPr lang="en-US" dirty="0"/>
              <a:t> </a:t>
            </a:r>
            <a:r>
              <a:rPr lang="en-US" b="1" dirty="0"/>
              <a:t>DSP blocks</a:t>
            </a:r>
            <a:r>
              <a:rPr lang="en-US" dirty="0"/>
              <a:t>—As the first non-volatile FPGA with DSP, MAX 10 FPGAs are ideal </a:t>
            </a:r>
            <a:r>
              <a:rPr lang="en-US" dirty="0" smtClean="0"/>
              <a:t>for high-performance</a:t>
            </a:r>
            <a:r>
              <a:rPr lang="en-US" dirty="0"/>
              <a:t>, high-precision applications using integrated 18x18 multipliers.</a:t>
            </a:r>
          </a:p>
          <a:p>
            <a:r>
              <a:rPr lang="en-US" dirty="0"/>
              <a:t> </a:t>
            </a:r>
            <a:r>
              <a:rPr lang="en-US" b="1" dirty="0"/>
              <a:t>DDR3 external memory interfaces</a:t>
            </a:r>
            <a:r>
              <a:rPr lang="en-US" dirty="0"/>
              <a:t>—MAX 10 FPGAs support DDR3 SDRAM </a:t>
            </a:r>
            <a:r>
              <a:rPr lang="en-US" dirty="0" smtClean="0"/>
              <a:t>and LPDDR2 </a:t>
            </a:r>
            <a:r>
              <a:rPr lang="en-US" dirty="0"/>
              <a:t>interfaces through soft intellectual property (IP) memory controllers, </a:t>
            </a:r>
            <a:r>
              <a:rPr lang="en-US" dirty="0" smtClean="0"/>
              <a:t>optimal for </a:t>
            </a:r>
            <a:r>
              <a:rPr lang="en-US" dirty="0"/>
              <a:t>video, </a:t>
            </a:r>
            <a:r>
              <a:rPr lang="en-US" dirty="0" smtClean="0"/>
              <a:t>data path</a:t>
            </a:r>
            <a:r>
              <a:rPr lang="en-US" dirty="0"/>
              <a:t>, and embedded applications.</a:t>
            </a:r>
          </a:p>
          <a:p>
            <a:r>
              <a:rPr lang="en-US" dirty="0"/>
              <a:t> </a:t>
            </a:r>
            <a:r>
              <a:rPr lang="en-US" b="1" dirty="0"/>
              <a:t>User flash</a:t>
            </a:r>
            <a:r>
              <a:rPr lang="en-US" dirty="0"/>
              <a:t>—With up to 736 KB of on-die user flash code storage, MAX 10 </a:t>
            </a:r>
            <a:r>
              <a:rPr lang="en-US" dirty="0" smtClean="0"/>
              <a:t>FPGAs enable </a:t>
            </a:r>
            <a:r>
              <a:rPr lang="en-US" dirty="0"/>
              <a:t>advanced single chip </a:t>
            </a:r>
            <a:r>
              <a:rPr lang="en-US" dirty="0" err="1"/>
              <a:t>Nios</a:t>
            </a:r>
            <a:r>
              <a:rPr lang="en-US" dirty="0"/>
              <a:t> II embedded applications. The amount of user </a:t>
            </a:r>
            <a:r>
              <a:rPr lang="en-US" dirty="0" smtClean="0"/>
              <a:t>flash </a:t>
            </a:r>
            <a:r>
              <a:rPr lang="fr-FR" dirty="0" smtClean="0"/>
              <a:t>avalable dépends </a:t>
            </a:r>
            <a:r>
              <a:rPr lang="fr-FR" dirty="0"/>
              <a:t>on configuration options.</a:t>
            </a:r>
            <a:endParaRPr lang="en-US" dirty="0"/>
          </a:p>
        </p:txBody>
      </p:sp>
    </p:spTree>
    <p:extLst>
      <p:ext uri="{BB962C8B-B14F-4D97-AF65-F5344CB8AC3E}">
        <p14:creationId xmlns:p14="http://schemas.microsoft.com/office/powerpoint/2010/main" val="2435666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313718"/>
            <a:ext cx="9905998" cy="1478570"/>
          </a:xfrm>
        </p:spPr>
        <p:txBody>
          <a:bodyPr/>
          <a:lstStyle/>
          <a:p>
            <a:pPr algn="ctr"/>
            <a:r>
              <a:rPr lang="en-US" b="1" dirty="0"/>
              <a:t>MAX 10 Development </a:t>
            </a:r>
            <a:r>
              <a:rPr lang="en-US" b="1" dirty="0" smtClean="0"/>
              <a:t>Board and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702" y="1996144"/>
            <a:ext cx="5215822" cy="398555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914" y="1996144"/>
            <a:ext cx="5636861" cy="3985555"/>
          </a:xfrm>
          <a:prstGeom prst="rect">
            <a:avLst/>
          </a:prstGeom>
        </p:spPr>
      </p:pic>
    </p:spTree>
    <p:extLst>
      <p:ext uri="{BB962C8B-B14F-4D97-AF65-F5344CB8AC3E}">
        <p14:creationId xmlns:p14="http://schemas.microsoft.com/office/powerpoint/2010/main" val="931029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146705" y="276045"/>
            <a:ext cx="9989997" cy="1136677"/>
          </a:xfrm>
        </p:spPr>
        <p:txBody>
          <a:bodyPr/>
          <a:lstStyle/>
          <a:p>
            <a:pPr algn="ctr"/>
            <a:r>
              <a:rPr lang="en-US" dirty="0" smtClean="0"/>
              <a:t>Area of work</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7573" y="2125407"/>
            <a:ext cx="6053628" cy="3358551"/>
          </a:xfrm>
        </p:spPr>
      </p:pic>
      <p:sp>
        <p:nvSpPr>
          <p:cNvPr id="6" name="Text Placeholder 5"/>
          <p:cNvSpPr>
            <a:spLocks noGrp="1"/>
          </p:cNvSpPr>
          <p:nvPr>
            <p:ph type="body" sz="half" idx="2"/>
          </p:nvPr>
        </p:nvSpPr>
        <p:spPr>
          <a:xfrm>
            <a:off x="1146705" y="1723275"/>
            <a:ext cx="3856037" cy="3541714"/>
          </a:xfrm>
        </p:spPr>
        <p:txBody>
          <a:bodyPr>
            <a:noAutofit/>
          </a:bodyPr>
          <a:lstStyle/>
          <a:p>
            <a:r>
              <a:rPr lang="en-US" dirty="0"/>
              <a:t>This work revolves around HIL systems designed custom to the </a:t>
            </a:r>
            <a:r>
              <a:rPr lang="en-US" dirty="0" smtClean="0"/>
              <a:t>requirements of </a:t>
            </a:r>
            <a:r>
              <a:rPr lang="en-US" dirty="0"/>
              <a:t>Mercedes Benz. The Keyless Go ECU, one of the several ECU’s installed </a:t>
            </a:r>
            <a:r>
              <a:rPr lang="en-US" dirty="0" smtClean="0"/>
              <a:t>in a </a:t>
            </a:r>
            <a:r>
              <a:rPr lang="en-US" dirty="0"/>
              <a:t>Mercedes-Benz vehicle, is required to be tested in a variety of scenarios on </a:t>
            </a:r>
            <a:r>
              <a:rPr lang="en-US" dirty="0" smtClean="0"/>
              <a:t>a Hardware-in-the-loop </a:t>
            </a:r>
            <a:r>
              <a:rPr lang="en-US" dirty="0"/>
              <a:t>platform, to attest it’s functionalities and it’s </a:t>
            </a:r>
            <a:r>
              <a:rPr lang="en-US" dirty="0" smtClean="0"/>
              <a:t>robustness. The </a:t>
            </a:r>
            <a:r>
              <a:rPr lang="en-US" dirty="0"/>
              <a:t>door handle is one of the components that communicates with the KG-ECU.</a:t>
            </a:r>
          </a:p>
          <a:p>
            <a:r>
              <a:rPr lang="en-US" dirty="0"/>
              <a:t>This work attempts to come up with a cost effective solution for the real </a:t>
            </a:r>
            <a:r>
              <a:rPr lang="en-US" dirty="0" smtClean="0"/>
              <a:t>time simulation </a:t>
            </a:r>
            <a:r>
              <a:rPr lang="en-US" dirty="0"/>
              <a:t>of the Door Handle on a KG-ECU installed HIL platform.</a:t>
            </a:r>
          </a:p>
        </p:txBody>
      </p:sp>
    </p:spTree>
    <p:extLst>
      <p:ext uri="{BB962C8B-B14F-4D97-AF65-F5344CB8AC3E}">
        <p14:creationId xmlns:p14="http://schemas.microsoft.com/office/powerpoint/2010/main" val="7013210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896" y="241540"/>
            <a:ext cx="9905998" cy="768620"/>
          </a:xfrm>
        </p:spPr>
        <p:txBody>
          <a:bodyPr/>
          <a:lstStyle/>
          <a:p>
            <a:pPr algn="ctr"/>
            <a:r>
              <a:rPr lang="en-US" b="1" dirty="0"/>
              <a:t>MAX 10 vs CPLD</a:t>
            </a:r>
            <a:endParaRPr lang="en-US" dirty="0"/>
          </a:p>
        </p:txBody>
      </p:sp>
      <p:sp>
        <p:nvSpPr>
          <p:cNvPr id="3" name="Content Placeholder 2"/>
          <p:cNvSpPr>
            <a:spLocks noGrp="1"/>
          </p:cNvSpPr>
          <p:nvPr>
            <p:ph idx="1"/>
          </p:nvPr>
        </p:nvSpPr>
        <p:spPr>
          <a:xfrm>
            <a:off x="1037896" y="1578633"/>
            <a:ext cx="10174288" cy="5106839"/>
          </a:xfrm>
        </p:spPr>
        <p:txBody>
          <a:bodyPr>
            <a:normAutofit fontScale="62500" lnSpcReduction="20000"/>
          </a:bodyPr>
          <a:lstStyle/>
          <a:p>
            <a:r>
              <a:rPr lang="en-US" dirty="0"/>
              <a:t>MAX 10 is a highly capable FPGA with an on-chip flash configuration memory. For the </a:t>
            </a:r>
            <a:r>
              <a:rPr lang="en-US" dirty="0" smtClean="0"/>
              <a:t>first time</a:t>
            </a:r>
            <a:r>
              <a:rPr lang="en-US" dirty="0"/>
              <a:t>, the on-chip flash is capable of dual configuration. That is, it can hold more than </a:t>
            </a:r>
            <a:r>
              <a:rPr lang="en-US" dirty="0" smtClean="0"/>
              <a:t>one configuration </a:t>
            </a:r>
            <a:r>
              <a:rPr lang="en-US" dirty="0"/>
              <a:t>of the FPGA. Dual </a:t>
            </a:r>
            <a:r>
              <a:rPr lang="en-US" dirty="0" smtClean="0"/>
              <a:t>configuration brings in features </a:t>
            </a:r>
            <a:r>
              <a:rPr lang="en-US" dirty="0"/>
              <a:t>such as fail-safe upgrades, where </a:t>
            </a:r>
            <a:r>
              <a:rPr lang="en-US" dirty="0" smtClean="0"/>
              <a:t>the “factory</a:t>
            </a:r>
            <a:r>
              <a:rPr lang="en-US" dirty="0"/>
              <a:t>” configuration can be retained in one memory partition while a new upgrade is </a:t>
            </a:r>
            <a:r>
              <a:rPr lang="en-US" dirty="0" smtClean="0"/>
              <a:t>loaded and </a:t>
            </a:r>
            <a:r>
              <a:rPr lang="en-US" dirty="0"/>
              <a:t>verified, without risk of corrupting or replacing the previous configuration. </a:t>
            </a:r>
            <a:endParaRPr lang="en-US" dirty="0"/>
          </a:p>
          <a:p>
            <a:r>
              <a:rPr lang="en-US" dirty="0"/>
              <a:t>Because MAX 10 is “instant on” (and in this case, “instant” means less than 10ms for the </a:t>
            </a:r>
            <a:r>
              <a:rPr lang="en-US" dirty="0" smtClean="0"/>
              <a:t>chip to </a:t>
            </a:r>
            <a:r>
              <a:rPr lang="en-US" dirty="0"/>
              <a:t>configure itself from on-chip flash), a wide range of system startup, system </a:t>
            </a:r>
            <a:r>
              <a:rPr lang="en-US" dirty="0" smtClean="0"/>
              <a:t>monitoring, power </a:t>
            </a:r>
            <a:r>
              <a:rPr lang="en-US" dirty="0"/>
              <a:t>sequencing, and system management applications are within easy reach – in </a:t>
            </a:r>
            <a:r>
              <a:rPr lang="en-US" dirty="0" smtClean="0"/>
              <a:t>markets like </a:t>
            </a:r>
            <a:r>
              <a:rPr lang="en-US" dirty="0"/>
              <a:t>from automotive communications. The fast boot time operation implies that it is best </a:t>
            </a:r>
            <a:r>
              <a:rPr lang="en-US" dirty="0" smtClean="0"/>
              <a:t>suited to </a:t>
            </a:r>
            <a:r>
              <a:rPr lang="en-US" dirty="0"/>
              <a:t>the task at hand of deploying it as an interface between the HIL system and the ECU.</a:t>
            </a:r>
          </a:p>
          <a:p>
            <a:r>
              <a:rPr lang="en-US" dirty="0"/>
              <a:t>On the IO front, MAX 10 delivers up to 500 user IOs, and it includes a DDR3 external </a:t>
            </a:r>
            <a:r>
              <a:rPr lang="en-US" dirty="0" smtClean="0"/>
              <a:t>memory interface </a:t>
            </a:r>
            <a:r>
              <a:rPr lang="en-US" dirty="0"/>
              <a:t>for high-performance commodity external storage. This is a considerable amount </a:t>
            </a:r>
            <a:r>
              <a:rPr lang="en-US" dirty="0" smtClean="0"/>
              <a:t>of IO </a:t>
            </a:r>
            <a:r>
              <a:rPr lang="en-US" dirty="0"/>
              <a:t>for a CPLD-class device. All that IO would also make MAX 10 great for </a:t>
            </a:r>
            <a:r>
              <a:rPr lang="en-US" dirty="0" smtClean="0"/>
              <a:t>bridging applications </a:t>
            </a:r>
            <a:r>
              <a:rPr lang="en-US" dirty="0"/>
              <a:t>such as this one.</a:t>
            </a:r>
          </a:p>
          <a:p>
            <a:r>
              <a:rPr lang="en-US" dirty="0"/>
              <a:t>Since the logic cells (LUTs) are built with SRAM-style logic and configured from flash, </a:t>
            </a:r>
            <a:r>
              <a:rPr lang="en-US" dirty="0" smtClean="0"/>
              <a:t>we don’t </a:t>
            </a:r>
            <a:r>
              <a:rPr lang="en-US" dirty="0"/>
              <a:t>have to pay the “flash penalty” of performance of the FPGA fabric. We’ll get </a:t>
            </a:r>
            <a:r>
              <a:rPr lang="en-US" dirty="0" smtClean="0"/>
              <a:t>the performance </a:t>
            </a:r>
            <a:r>
              <a:rPr lang="en-US" dirty="0"/>
              <a:t>we would expect in a conventional SRAM FPGA in a device that behaves like </a:t>
            </a:r>
            <a:r>
              <a:rPr lang="en-US" dirty="0" smtClean="0"/>
              <a:t>a non-volatile one.</a:t>
            </a:r>
          </a:p>
          <a:p>
            <a:r>
              <a:rPr lang="en-US" dirty="0"/>
              <a:t>MAX 10 brings densities up to 50K logic elements, a quantum leap for SRAM-based </a:t>
            </a:r>
            <a:r>
              <a:rPr lang="en-US" dirty="0" smtClean="0"/>
              <a:t>nonvolatile FPGAs</a:t>
            </a:r>
            <a:r>
              <a:rPr lang="en-US" dirty="0"/>
              <a:t>. Lattice’s largest MACH XO3 device, by comparison, weighs in at 6.9K </a:t>
            </a:r>
            <a:r>
              <a:rPr lang="en-US" dirty="0" smtClean="0"/>
              <a:t>logic elements</a:t>
            </a:r>
            <a:r>
              <a:rPr lang="en-US" dirty="0"/>
              <a:t>.</a:t>
            </a:r>
          </a:p>
        </p:txBody>
      </p:sp>
    </p:spTree>
    <p:extLst>
      <p:ext uri="{BB962C8B-B14F-4D97-AF65-F5344CB8AC3E}">
        <p14:creationId xmlns:p14="http://schemas.microsoft.com/office/powerpoint/2010/main" val="292578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MAX 10 vs MCU</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The </a:t>
            </a:r>
            <a:r>
              <a:rPr lang="en-US" b="1" dirty="0" err="1"/>
              <a:t>Nios</a:t>
            </a:r>
            <a:r>
              <a:rPr lang="en-US" b="1" dirty="0"/>
              <a:t>® II processor </a:t>
            </a:r>
            <a:r>
              <a:rPr lang="en-US" dirty="0"/>
              <a:t>is a FPGA-optimized 32 bit RISC Harvard architecture processor (</a:t>
            </a:r>
            <a:r>
              <a:rPr lang="en-US" dirty="0" smtClean="0"/>
              <a:t>soft) core</a:t>
            </a:r>
            <a:r>
              <a:rPr lang="en-US" dirty="0"/>
              <a:t>. As the FPGA device is programmable, the </a:t>
            </a:r>
            <a:r>
              <a:rPr lang="en-US" dirty="0" err="1"/>
              <a:t>Nios</a:t>
            </a:r>
            <a:r>
              <a:rPr lang="en-US" dirty="0"/>
              <a:t> II processor is also </a:t>
            </a:r>
            <a:r>
              <a:rPr lang="en-US" dirty="0" smtClean="0"/>
              <a:t>configurable— enabling </a:t>
            </a:r>
            <a:r>
              <a:rPr lang="en-US" dirty="0"/>
              <a:t>it to meet the exact requirements of any application; in addition the </a:t>
            </a:r>
            <a:r>
              <a:rPr lang="en-US" dirty="0" smtClean="0"/>
              <a:t>processor peripheral </a:t>
            </a:r>
            <a:r>
              <a:rPr lang="en-US" dirty="0"/>
              <a:t>set is also easily configured to meet any application-specific requirement. </a:t>
            </a:r>
            <a:r>
              <a:rPr lang="en-US" dirty="0" smtClean="0"/>
              <a:t>Intel® MAX</a:t>
            </a:r>
            <a:r>
              <a:rPr lang="en-US" dirty="0"/>
              <a:t>® 10 FPGA-based solutions based on soft-core </a:t>
            </a:r>
            <a:r>
              <a:rPr lang="en-US" dirty="0" err="1"/>
              <a:t>Nios</a:t>
            </a:r>
            <a:r>
              <a:rPr lang="en-US" dirty="0"/>
              <a:t> II processors, overcome </a:t>
            </a:r>
            <a:r>
              <a:rPr lang="en-US" dirty="0" smtClean="0"/>
              <a:t>the limitations </a:t>
            </a:r>
            <a:r>
              <a:rPr lang="en-US" dirty="0"/>
              <a:t>of COTS by enabling a unique single-chip embedded system that can be </a:t>
            </a:r>
            <a:r>
              <a:rPr lang="en-US" dirty="0" smtClean="0"/>
              <a:t>customize for </a:t>
            </a:r>
            <a:r>
              <a:rPr lang="en-US" dirty="0"/>
              <a:t>product differentiation and optimization. MAX 10 FPGA’s innovative architecture </a:t>
            </a:r>
            <a:r>
              <a:rPr lang="en-US" dirty="0" smtClean="0"/>
              <a:t>and </a:t>
            </a:r>
            <a:r>
              <a:rPr lang="en-US" dirty="0" err="1" smtClean="0"/>
              <a:t>Nios</a:t>
            </a:r>
            <a:r>
              <a:rPr lang="en-US" dirty="0" smtClean="0"/>
              <a:t> </a:t>
            </a:r>
            <a:r>
              <a:rPr lang="en-US" dirty="0"/>
              <a:t>II processor’s flexibility provide an unmatched alternative solution for today’s </a:t>
            </a:r>
            <a:r>
              <a:rPr lang="en-US" dirty="0" smtClean="0"/>
              <a:t>embedded designers</a:t>
            </a:r>
            <a:r>
              <a:rPr lang="en-US" dirty="0"/>
              <a:t>.</a:t>
            </a:r>
            <a:endParaRPr lang="en-US" b="1" dirty="0" smtClean="0"/>
          </a:p>
          <a:p>
            <a:r>
              <a:rPr lang="en-US" b="1" dirty="0" smtClean="0"/>
              <a:t>Single-chip</a:t>
            </a:r>
            <a:r>
              <a:rPr lang="en-US" b="1" dirty="0"/>
              <a:t>, instant-on </a:t>
            </a:r>
            <a:r>
              <a:rPr lang="en-US" b="1" dirty="0" smtClean="0"/>
              <a:t>capability</a:t>
            </a:r>
          </a:p>
          <a:p>
            <a:r>
              <a:rPr lang="en-US" b="1" dirty="0"/>
              <a:t>Small form factor, integrated </a:t>
            </a:r>
            <a:r>
              <a:rPr lang="en-US" b="1" dirty="0" smtClean="0"/>
              <a:t>devices</a:t>
            </a:r>
          </a:p>
          <a:p>
            <a:r>
              <a:rPr lang="en-US" b="1" dirty="0"/>
              <a:t>Customizable peripheral </a:t>
            </a:r>
            <a:r>
              <a:rPr lang="en-US" b="1" dirty="0" smtClean="0"/>
              <a:t>sets</a:t>
            </a:r>
          </a:p>
          <a:p>
            <a:r>
              <a:rPr lang="en-US" b="1" dirty="0"/>
              <a:t>Real-time processing optimization</a:t>
            </a:r>
            <a:endParaRPr lang="en-US" dirty="0"/>
          </a:p>
        </p:txBody>
      </p:sp>
    </p:spTree>
    <p:extLst>
      <p:ext uri="{BB962C8B-B14F-4D97-AF65-F5344CB8AC3E}">
        <p14:creationId xmlns:p14="http://schemas.microsoft.com/office/powerpoint/2010/main" val="17156097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MAX 10 vs DSP</a:t>
            </a:r>
            <a:endParaRPr lang="en-US" dirty="0"/>
          </a:p>
        </p:txBody>
      </p:sp>
      <p:sp>
        <p:nvSpPr>
          <p:cNvPr id="3" name="Content Placeholder 2"/>
          <p:cNvSpPr>
            <a:spLocks noGrp="1"/>
          </p:cNvSpPr>
          <p:nvPr>
            <p:ph idx="1"/>
          </p:nvPr>
        </p:nvSpPr>
        <p:spPr/>
        <p:txBody>
          <a:bodyPr>
            <a:normAutofit fontScale="70000" lnSpcReduction="20000"/>
          </a:bodyPr>
          <a:lstStyle/>
          <a:p>
            <a:r>
              <a:rPr lang="en-US" dirty="0"/>
              <a:t>DSP is basically processor that is running some code from the memory that is converting </a:t>
            </a:r>
            <a:r>
              <a:rPr lang="en-US" dirty="0" smtClean="0"/>
              <a:t>some data </a:t>
            </a:r>
            <a:r>
              <a:rPr lang="en-US" dirty="0"/>
              <a:t>in the memory and it can also interface some peripherals to interface to the outside </a:t>
            </a:r>
            <a:r>
              <a:rPr lang="en-US" dirty="0" smtClean="0"/>
              <a:t>world. There </a:t>
            </a:r>
            <a:r>
              <a:rPr lang="en-US" dirty="0"/>
              <a:t>is very large variety of DSP processors from small, general purpose to some </a:t>
            </a:r>
            <a:r>
              <a:rPr lang="en-US" dirty="0" smtClean="0"/>
              <a:t>very specialized </a:t>
            </a:r>
            <a:r>
              <a:rPr lang="en-US" dirty="0"/>
              <a:t>and sophisticated models. This processors are not very different from </a:t>
            </a:r>
            <a:r>
              <a:rPr lang="en-US" dirty="0" smtClean="0"/>
              <a:t>general purpose </a:t>
            </a:r>
            <a:r>
              <a:rPr lang="en-US" dirty="0"/>
              <a:t>processors or microcontrollers and line between this groups of processors are not </a:t>
            </a:r>
            <a:r>
              <a:rPr lang="en-US" dirty="0" smtClean="0"/>
              <a:t>very clear </a:t>
            </a:r>
            <a:r>
              <a:rPr lang="en-US" dirty="0"/>
              <a:t>specially with addition of specialized peripherals to available </a:t>
            </a:r>
            <a:r>
              <a:rPr lang="en-US" dirty="0" err="1"/>
              <a:t>SoC</a:t>
            </a:r>
            <a:r>
              <a:rPr lang="en-US" dirty="0"/>
              <a:t> designs.</a:t>
            </a:r>
          </a:p>
          <a:p>
            <a:r>
              <a:rPr lang="en-US" dirty="0"/>
              <a:t>MAX 10 in other hand is not processor in the basic concept, it is simple digital logic </a:t>
            </a:r>
            <a:r>
              <a:rPr lang="en-US" dirty="0" smtClean="0"/>
              <a:t>circuit that </a:t>
            </a:r>
            <a:r>
              <a:rPr lang="en-US" dirty="0"/>
              <a:t>can be configured to run different operations from logic, signal processing and one </a:t>
            </a:r>
            <a:r>
              <a:rPr lang="en-US" dirty="0" smtClean="0"/>
              <a:t>can configure </a:t>
            </a:r>
            <a:r>
              <a:rPr lang="en-US" dirty="0"/>
              <a:t>FPGA as DSP or general purpose processor. </a:t>
            </a:r>
            <a:endParaRPr lang="en-US" dirty="0" smtClean="0"/>
          </a:p>
          <a:p>
            <a:r>
              <a:rPr lang="en-US" dirty="0" smtClean="0"/>
              <a:t>Basic </a:t>
            </a:r>
            <a:r>
              <a:rPr lang="en-US" dirty="0"/>
              <a:t>difference from running the </a:t>
            </a:r>
            <a:r>
              <a:rPr lang="en-US" dirty="0" smtClean="0"/>
              <a:t>code like </a:t>
            </a:r>
            <a:r>
              <a:rPr lang="en-US" dirty="0"/>
              <a:t>in DSP to configuring FPGA for some operation is that FPGA can adjust architecture </a:t>
            </a:r>
            <a:r>
              <a:rPr lang="en-US" dirty="0" smtClean="0"/>
              <a:t>to predefined </a:t>
            </a:r>
            <a:r>
              <a:rPr lang="en-US" dirty="0"/>
              <a:t>process and is not limited to simple process some instructions. Of course one </a:t>
            </a:r>
            <a:r>
              <a:rPr lang="en-US" dirty="0" smtClean="0"/>
              <a:t>can always </a:t>
            </a:r>
            <a:r>
              <a:rPr lang="en-US" dirty="0"/>
              <a:t>combine this two approaches in MAX 10.</a:t>
            </a:r>
            <a:endParaRPr lang="en-US" dirty="0"/>
          </a:p>
        </p:txBody>
      </p:sp>
    </p:spTree>
    <p:extLst>
      <p:ext uri="{BB962C8B-B14F-4D97-AF65-F5344CB8AC3E}">
        <p14:creationId xmlns:p14="http://schemas.microsoft.com/office/powerpoint/2010/main" val="2679110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594" y="187198"/>
            <a:ext cx="9905998" cy="1478570"/>
          </a:xfrm>
        </p:spPr>
        <p:txBody>
          <a:bodyPr>
            <a:normAutofit/>
          </a:bodyPr>
          <a:lstStyle/>
          <a:p>
            <a:r>
              <a:rPr lang="en-US" sz="2800" b="1" dirty="0"/>
              <a:t>Why MAX 10 is ideal for this particular application?</a:t>
            </a:r>
            <a:endParaRPr lang="en-US" sz="2800" dirty="0"/>
          </a:p>
        </p:txBody>
      </p:sp>
      <p:sp>
        <p:nvSpPr>
          <p:cNvPr id="3" name="Content Placeholder 2"/>
          <p:cNvSpPr>
            <a:spLocks noGrp="1"/>
          </p:cNvSpPr>
          <p:nvPr>
            <p:ph idx="1"/>
          </p:nvPr>
        </p:nvSpPr>
        <p:spPr>
          <a:xfrm>
            <a:off x="813608" y="1863306"/>
            <a:ext cx="10417984" cy="4580625"/>
          </a:xfrm>
        </p:spPr>
        <p:txBody>
          <a:bodyPr>
            <a:normAutofit fontScale="70000" lnSpcReduction="20000"/>
          </a:bodyPr>
          <a:lstStyle/>
          <a:p>
            <a:r>
              <a:rPr lang="en-US" dirty="0"/>
              <a:t>MAX 10 combines the better of all the two worlds, the worlds of a FPGA and a </a:t>
            </a:r>
            <a:r>
              <a:rPr lang="en-US" dirty="0" smtClean="0"/>
              <a:t>CPLD. And </a:t>
            </a:r>
            <a:r>
              <a:rPr lang="en-US" dirty="0"/>
              <a:t>when a soft core processor is thrown into </a:t>
            </a:r>
            <a:r>
              <a:rPr lang="en-US" dirty="0" smtClean="0"/>
              <a:t>the </a:t>
            </a:r>
            <a:r>
              <a:rPr lang="en-US" dirty="0"/>
              <a:t>package, it sweetens the deal</a:t>
            </a:r>
            <a:r>
              <a:rPr lang="en-US" dirty="0" smtClean="0"/>
              <a:t>.</a:t>
            </a:r>
          </a:p>
          <a:p>
            <a:pPr lvl="0"/>
            <a:r>
              <a:rPr lang="en-US" dirty="0" smtClean="0"/>
              <a:t>MAX 10 vs DSP: </a:t>
            </a:r>
          </a:p>
          <a:p>
            <a:pPr lvl="1">
              <a:buFont typeface="Courier New" panose="02070309020205020404" pitchFamily="49" charset="0"/>
              <a:buChar char="o"/>
            </a:pPr>
            <a:r>
              <a:rPr lang="en-US" dirty="0" smtClean="0"/>
              <a:t>MAX </a:t>
            </a:r>
            <a:r>
              <a:rPr lang="en-US" dirty="0"/>
              <a:t>10 has been tried and tested for real time applications and the combination of the NIOS II core and FPGA outperform off-the-shelf processors in system performance.</a:t>
            </a:r>
          </a:p>
          <a:p>
            <a:pPr lvl="1">
              <a:buFont typeface="Courier New" panose="02070309020205020404" pitchFamily="49" charset="0"/>
              <a:buChar char="o"/>
            </a:pPr>
            <a:r>
              <a:rPr lang="en-US" dirty="0"/>
              <a:t>G</a:t>
            </a:r>
            <a:r>
              <a:rPr lang="en-US" dirty="0" smtClean="0"/>
              <a:t>ood </a:t>
            </a:r>
            <a:r>
              <a:rPr lang="en-US" dirty="0"/>
              <a:t>old DSP boards did not really stand a chance in comparison to MAX 10, not only because MAX 10 has DSP blocks built in it, but also because DSP’s serial execution nature and its importance in the complex signal processing use cases, where obtaining precision and accuracy from complex processing is of more importance than agility and speed, stands inferior to MAX 10’s capabilities, as far as this project is concerned.    </a:t>
            </a:r>
            <a:endParaRPr lang="en-US" dirty="0" smtClean="0"/>
          </a:p>
          <a:p>
            <a:r>
              <a:rPr lang="en-US" dirty="0" smtClean="0"/>
              <a:t>MAX 10 vs </a:t>
            </a:r>
            <a:r>
              <a:rPr lang="en-US" dirty="0" err="1" smtClean="0"/>
              <a:t>Coolrunner</a:t>
            </a:r>
            <a:r>
              <a:rPr lang="en-US" dirty="0" smtClean="0"/>
              <a:t> </a:t>
            </a:r>
            <a:r>
              <a:rPr lang="en-US" dirty="0"/>
              <a:t>II </a:t>
            </a:r>
            <a:endParaRPr lang="en-US" dirty="0" smtClean="0"/>
          </a:p>
          <a:p>
            <a:pPr lvl="1">
              <a:buFont typeface="Courier New" panose="02070309020205020404" pitchFamily="49" charset="0"/>
              <a:buChar char="o"/>
            </a:pPr>
            <a:r>
              <a:rPr lang="en-US" b="1" dirty="0" smtClean="0"/>
              <a:t>MAX10 has </a:t>
            </a:r>
            <a:r>
              <a:rPr lang="en-US" dirty="0" smtClean="0"/>
              <a:t>a </a:t>
            </a:r>
            <a:r>
              <a:rPr lang="en-US" dirty="0"/>
              <a:t>CPLD component in </a:t>
            </a:r>
            <a:r>
              <a:rPr lang="en-US" dirty="0" smtClean="0"/>
              <a:t>it</a:t>
            </a:r>
          </a:p>
          <a:p>
            <a:pPr lvl="1">
              <a:buFont typeface="Courier New" panose="02070309020205020404" pitchFamily="49" charset="0"/>
              <a:buChar char="o"/>
            </a:pPr>
            <a:r>
              <a:rPr lang="en-US" b="1" dirty="0" smtClean="0"/>
              <a:t>CPLD </a:t>
            </a:r>
            <a:r>
              <a:rPr lang="en-US" dirty="0" smtClean="0"/>
              <a:t>is becoming a thing of the past</a:t>
            </a:r>
            <a:endParaRPr lang="en-US" b="1" dirty="0" smtClean="0"/>
          </a:p>
          <a:p>
            <a:r>
              <a:rPr lang="en-US" b="1" dirty="0" smtClean="0"/>
              <a:t>MAX 10 vs (</a:t>
            </a:r>
            <a:r>
              <a:rPr lang="en-US" dirty="0" smtClean="0"/>
              <a:t>ZYBO-Z7 &amp; ZYNQ-7000): </a:t>
            </a:r>
          </a:p>
          <a:p>
            <a:pPr lvl="1">
              <a:buFont typeface="Courier New" panose="02070309020205020404" pitchFamily="49" charset="0"/>
              <a:buChar char="o"/>
            </a:pPr>
            <a:r>
              <a:rPr lang="en-US" dirty="0" smtClean="0"/>
              <a:t>A </a:t>
            </a:r>
            <a:r>
              <a:rPr lang="en-US" dirty="0"/>
              <a:t>heavy processor is </a:t>
            </a:r>
            <a:r>
              <a:rPr lang="en-US" dirty="0" smtClean="0"/>
              <a:t>unnecessary</a:t>
            </a:r>
          </a:p>
          <a:p>
            <a:pPr lvl="1">
              <a:buFont typeface="Courier New" panose="02070309020205020404" pitchFamily="49" charset="0"/>
              <a:buChar char="o"/>
            </a:pPr>
            <a:r>
              <a:rPr lang="en-US" dirty="0" smtClean="0"/>
              <a:t> </a:t>
            </a:r>
            <a:r>
              <a:rPr lang="en-US" dirty="0"/>
              <a:t>Speed is of the essence </a:t>
            </a:r>
            <a:endParaRPr lang="en-US" dirty="0" smtClean="0"/>
          </a:p>
          <a:p>
            <a:pPr lvl="1">
              <a:buFont typeface="Courier New" panose="02070309020205020404" pitchFamily="49" charset="0"/>
              <a:buChar char="o"/>
            </a:pPr>
            <a:r>
              <a:rPr lang="en-US" dirty="0"/>
              <a:t>M</a:t>
            </a:r>
            <a:r>
              <a:rPr lang="en-US" dirty="0" smtClean="0"/>
              <a:t>AX 10’s parallel </a:t>
            </a:r>
            <a:r>
              <a:rPr lang="en-US" dirty="0"/>
              <a:t>process </a:t>
            </a:r>
            <a:r>
              <a:rPr lang="en-US" dirty="0" smtClean="0"/>
              <a:t>execution nature</a:t>
            </a:r>
            <a:endParaRPr lang="en-US" b="1" dirty="0"/>
          </a:p>
        </p:txBody>
      </p:sp>
    </p:spTree>
    <p:extLst>
      <p:ext uri="{BB962C8B-B14F-4D97-AF65-F5344CB8AC3E}">
        <p14:creationId xmlns:p14="http://schemas.microsoft.com/office/powerpoint/2010/main" val="1391608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Keyless Go</a:t>
            </a:r>
            <a:endParaRPr lang="en-US" dirty="0"/>
          </a:p>
        </p:txBody>
      </p:sp>
      <p:graphicFrame>
        <p:nvGraphicFramePr>
          <p:cNvPr id="15" name="Content Placeholder 14" descr="Titled Picture Bocks" title="SmartArt"/>
          <p:cNvGraphicFramePr>
            <a:graphicFrameLocks noGrp="1"/>
          </p:cNvGraphicFramePr>
          <p:nvPr>
            <p:ph idx="1"/>
            <p:extLst>
              <p:ext uri="{D42A27DB-BD31-4B8C-83A1-F6EECF244321}">
                <p14:modId xmlns:p14="http://schemas.microsoft.com/office/powerpoint/2010/main" val="1735279919"/>
              </p:ext>
            </p:extLst>
          </p:nvPr>
        </p:nvGraphicFramePr>
        <p:xfrm>
          <a:off x="3867150" y="868363"/>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 Placeholder 13"/>
          <p:cNvSpPr>
            <a:spLocks noGrp="1"/>
          </p:cNvSpPr>
          <p:nvPr>
            <p:ph type="body" sz="half" idx="2"/>
          </p:nvPr>
        </p:nvSpPr>
        <p:spPr/>
        <p:txBody>
          <a:bodyPr/>
          <a:lstStyle/>
          <a:p>
            <a:r>
              <a:rPr lang="en-US" dirty="0" smtClean="0"/>
              <a:t>Overview of concepts and design</a:t>
            </a:r>
          </a:p>
          <a:p>
            <a:endParaRPr lang="en-US" dirty="0"/>
          </a:p>
        </p:txBody>
      </p:sp>
    </p:spTree>
    <p:extLst>
      <p:ext uri="{BB962C8B-B14F-4D97-AF65-F5344CB8AC3E}">
        <p14:creationId xmlns:p14="http://schemas.microsoft.com/office/powerpoint/2010/main" val="28552682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NFC Overview</a:t>
            </a:r>
            <a:endParaRPr lang="en-US" dirty="0"/>
          </a:p>
        </p:txBody>
      </p:sp>
      <p:sp>
        <p:nvSpPr>
          <p:cNvPr id="4" name="Text Placeholder 3"/>
          <p:cNvSpPr>
            <a:spLocks noGrp="1"/>
          </p:cNvSpPr>
          <p:nvPr>
            <p:ph type="body" sz="half" idx="2"/>
          </p:nvPr>
        </p:nvSpPr>
        <p:spPr/>
        <p:txBody>
          <a:bodyPr/>
          <a:lstStyle/>
          <a:p>
            <a:r>
              <a:rPr lang="en-US" dirty="0" smtClean="0"/>
              <a:t>General </a:t>
            </a:r>
            <a:r>
              <a:rPr lang="en-US" dirty="0"/>
              <a:t>overview of the set of communication </a:t>
            </a:r>
            <a:r>
              <a:rPr lang="en-US" dirty="0" smtClean="0"/>
              <a:t>protocols used.</a:t>
            </a:r>
            <a:endParaRPr lang="en-US" dirty="0"/>
          </a:p>
        </p:txBody>
      </p:sp>
      <p:pic>
        <p:nvPicPr>
          <p:cNvPr id="6" name="Gbv2BIi9i58"/>
          <p:cNvPicPr>
            <a:picLocks noGrp="1" noRot="1" noChangeAspect="1"/>
          </p:cNvPicPr>
          <p:nvPr>
            <p:ph idx="1"/>
            <a:videoFile r:link="rId1"/>
          </p:nvPr>
        </p:nvPicPr>
        <p:blipFill>
          <a:blip r:embed="rId3"/>
          <a:stretch>
            <a:fillRect/>
          </a:stretch>
        </p:blipFill>
        <p:spPr>
          <a:xfrm>
            <a:off x="3460750" y="766693"/>
            <a:ext cx="8279030" cy="5302413"/>
          </a:xfrm>
          <a:prstGeom prst="rect">
            <a:avLst/>
          </a:prstGeom>
        </p:spPr>
      </p:pic>
    </p:spTree>
    <p:extLst>
      <p:ext uri="{BB962C8B-B14F-4D97-AF65-F5344CB8AC3E}">
        <p14:creationId xmlns:p14="http://schemas.microsoft.com/office/powerpoint/2010/main" val="802555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NFC vs RFID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9358" y="0"/>
            <a:ext cx="7686135" cy="6858000"/>
          </a:xfrm>
        </p:spPr>
      </p:pic>
      <p:sp>
        <p:nvSpPr>
          <p:cNvPr id="4" name="Text Placeholder 3"/>
          <p:cNvSpPr>
            <a:spLocks noGrp="1"/>
          </p:cNvSpPr>
          <p:nvPr>
            <p:ph type="body" sz="half" idx="2"/>
          </p:nvPr>
        </p:nvSpPr>
        <p:spPr/>
        <p:txBody>
          <a:bodyPr/>
          <a:lstStyle/>
          <a:p>
            <a:r>
              <a:rPr lang="en-US" dirty="0" smtClean="0"/>
              <a:t>Basic difference between the two </a:t>
            </a:r>
            <a:r>
              <a:rPr lang="en-US" dirty="0"/>
              <a:t>most popular </a:t>
            </a:r>
            <a:r>
              <a:rPr lang="en-US" dirty="0" smtClean="0"/>
              <a:t>methods </a:t>
            </a:r>
            <a:r>
              <a:rPr lang="en-US" dirty="0"/>
              <a:t>of uniquely identifying items using radio </a:t>
            </a:r>
            <a:r>
              <a:rPr lang="en-US" dirty="0" smtClean="0"/>
              <a:t>waves.</a:t>
            </a:r>
            <a:endParaRPr lang="en-US" dirty="0"/>
          </a:p>
        </p:txBody>
      </p:sp>
    </p:spTree>
    <p:extLst>
      <p:ext uri="{BB962C8B-B14F-4D97-AF65-F5344CB8AC3E}">
        <p14:creationId xmlns:p14="http://schemas.microsoft.com/office/powerpoint/2010/main" val="2688765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56032" y="868363"/>
            <a:ext cx="2834640" cy="539151"/>
          </a:xfrm>
        </p:spPr>
        <p:txBody>
          <a:bodyPr/>
          <a:lstStyle/>
          <a:p>
            <a:r>
              <a:rPr lang="en-US" dirty="0" smtClean="0"/>
              <a:t>Keyless Go</a:t>
            </a:r>
            <a:endParaRPr lang="en-US" dirty="0"/>
          </a:p>
        </p:txBody>
      </p:sp>
      <p:graphicFrame>
        <p:nvGraphicFramePr>
          <p:cNvPr id="15" name="Content Placeholder 14" descr="Titled Picture Bocks" title="SmartArt"/>
          <p:cNvGraphicFramePr>
            <a:graphicFrameLocks noGrp="1"/>
          </p:cNvGraphicFramePr>
          <p:nvPr>
            <p:ph idx="1"/>
            <p:extLst>
              <p:ext uri="{D42A27DB-BD31-4B8C-83A1-F6EECF244321}">
                <p14:modId xmlns:p14="http://schemas.microsoft.com/office/powerpoint/2010/main" val="3754065406"/>
              </p:ext>
            </p:extLst>
          </p:nvPr>
        </p:nvGraphicFramePr>
        <p:xfrm>
          <a:off x="3867150" y="868363"/>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 Placeholder 13"/>
          <p:cNvSpPr>
            <a:spLocks noGrp="1"/>
          </p:cNvSpPr>
          <p:nvPr>
            <p:ph type="body" sz="half" idx="2"/>
          </p:nvPr>
        </p:nvSpPr>
        <p:spPr>
          <a:xfrm>
            <a:off x="256032" y="1492370"/>
            <a:ext cx="2834640" cy="4692770"/>
          </a:xfrm>
        </p:spPr>
        <p:txBody>
          <a:bodyPr>
            <a:normAutofit lnSpcReduction="10000"/>
          </a:bodyPr>
          <a:lstStyle/>
          <a:p>
            <a:r>
              <a:rPr lang="en-US" dirty="0"/>
              <a:t>General Description </a:t>
            </a:r>
          </a:p>
          <a:p>
            <a:r>
              <a:rPr lang="en-US" dirty="0"/>
              <a:t>Keyless-Go is an electronic access and authorization system, in which driver doesn’t have to take the key in hand before boarding or starting the vehicle.  </a:t>
            </a:r>
          </a:p>
          <a:p>
            <a:r>
              <a:rPr lang="en-US" dirty="0"/>
              <a:t>KG system allows to use the vehicle without active operation of KEY.  </a:t>
            </a:r>
          </a:p>
          <a:p>
            <a:r>
              <a:rPr lang="en-US" dirty="0"/>
              <a:t>In KG system key is called as ID-Encoder or ID-Transponder.  </a:t>
            </a:r>
          </a:p>
          <a:p>
            <a:r>
              <a:rPr lang="en-US" dirty="0"/>
              <a:t>In KG system it is enough to carry the key to Lock, Unlock, and to start or stop engine.</a:t>
            </a:r>
          </a:p>
          <a:p>
            <a:r>
              <a:rPr lang="en-US" dirty="0"/>
              <a:t>All the above operations can be performed after authentication of key.  If key authentication is success then user can have access to vehicle otherwise not possible to access the vehicle.   </a:t>
            </a:r>
          </a:p>
        </p:txBody>
      </p:sp>
    </p:spTree>
    <p:extLst>
      <p:ext uri="{BB962C8B-B14F-4D97-AF65-F5344CB8AC3E}">
        <p14:creationId xmlns:p14="http://schemas.microsoft.com/office/powerpoint/2010/main" val="25319272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KG </a:t>
            </a:r>
            <a:r>
              <a:rPr lang="en-US" dirty="0"/>
              <a:t>System</a:t>
            </a:r>
          </a:p>
        </p:txBody>
      </p:sp>
      <p:pic>
        <p:nvPicPr>
          <p:cNvPr id="27" name="Content Placeholder 2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1235" y="457200"/>
            <a:ext cx="7741115" cy="5779697"/>
          </a:xfrm>
        </p:spPr>
      </p:pic>
      <p:sp>
        <p:nvSpPr>
          <p:cNvPr id="4" name="Text Placeholder 3"/>
          <p:cNvSpPr>
            <a:spLocks noGrp="1"/>
          </p:cNvSpPr>
          <p:nvPr>
            <p:ph type="body" sz="half" idx="2"/>
          </p:nvPr>
        </p:nvSpPr>
        <p:spPr/>
        <p:txBody>
          <a:bodyPr/>
          <a:lstStyle/>
          <a:p>
            <a:r>
              <a:rPr lang="en-US" dirty="0"/>
              <a:t>General Block Diagram .</a:t>
            </a:r>
          </a:p>
        </p:txBody>
      </p:sp>
    </p:spTree>
    <p:extLst>
      <p:ext uri="{BB962C8B-B14F-4D97-AF65-F5344CB8AC3E}">
        <p14:creationId xmlns:p14="http://schemas.microsoft.com/office/powerpoint/2010/main" val="33757784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888" y="2583611"/>
            <a:ext cx="2834640" cy="668547"/>
          </a:xfrm>
        </p:spPr>
        <p:txBody>
          <a:bodyPr/>
          <a:lstStyle/>
          <a:p>
            <a:r>
              <a:rPr lang="en-US" dirty="0" smtClean="0"/>
              <a:t>KG ECU</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8204" y="890502"/>
            <a:ext cx="7812566" cy="5048871"/>
          </a:xfrm>
        </p:spPr>
      </p:pic>
      <p:sp>
        <p:nvSpPr>
          <p:cNvPr id="4" name="Text Placeholder 3"/>
          <p:cNvSpPr>
            <a:spLocks noGrp="1"/>
          </p:cNvSpPr>
          <p:nvPr>
            <p:ph type="body" sz="half" idx="2"/>
          </p:nvPr>
        </p:nvSpPr>
        <p:spPr>
          <a:xfrm>
            <a:off x="143888" y="3432190"/>
            <a:ext cx="2834640" cy="4261449"/>
          </a:xfrm>
        </p:spPr>
        <p:txBody>
          <a:bodyPr>
            <a:normAutofit/>
          </a:bodyPr>
          <a:lstStyle/>
          <a:p>
            <a:r>
              <a:rPr lang="en-US" dirty="0" smtClean="0"/>
              <a:t>Circuit Units Layout.</a:t>
            </a:r>
          </a:p>
          <a:p>
            <a:endParaRPr lang="en-US" dirty="0"/>
          </a:p>
        </p:txBody>
      </p:sp>
    </p:spTree>
    <p:extLst>
      <p:ext uri="{BB962C8B-B14F-4D97-AF65-F5344CB8AC3E}">
        <p14:creationId xmlns:p14="http://schemas.microsoft.com/office/powerpoint/2010/main" val="36485648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58666" y="75381"/>
            <a:ext cx="9905998" cy="1478570"/>
          </a:xfrm>
        </p:spPr>
        <p:txBody>
          <a:bodyPr/>
          <a:lstStyle/>
          <a:p>
            <a:pPr algn="ctr"/>
            <a:r>
              <a:rPr lang="en-US" dirty="0" smtClean="0"/>
              <a:t>Present day scenario</a:t>
            </a:r>
            <a:endParaRPr lang="en-US" dirty="0"/>
          </a:p>
        </p:txBody>
      </p:sp>
      <p:sp>
        <p:nvSpPr>
          <p:cNvPr id="6" name="Content Placeholder 5"/>
          <p:cNvSpPr>
            <a:spLocks noGrp="1"/>
          </p:cNvSpPr>
          <p:nvPr>
            <p:ph sz="half" idx="1"/>
          </p:nvPr>
        </p:nvSpPr>
        <p:spPr>
          <a:xfrm>
            <a:off x="796354" y="1450434"/>
            <a:ext cx="4878389" cy="4760585"/>
          </a:xfrm>
        </p:spPr>
        <p:txBody>
          <a:bodyPr>
            <a:normAutofit fontScale="85000" lnSpcReduction="20000"/>
          </a:bodyPr>
          <a:lstStyle/>
          <a:p>
            <a:r>
              <a:rPr lang="en-US" sz="1800" dirty="0"/>
              <a:t>Hardware-in-the-loop simulation is a method used in the product </a:t>
            </a:r>
            <a:r>
              <a:rPr lang="en-US" sz="1800" dirty="0" smtClean="0"/>
              <a:t>development cycle in which one or more real components interact with components that are simulated in real time (dynamic models).</a:t>
            </a:r>
          </a:p>
          <a:p>
            <a:r>
              <a:rPr lang="en-US" sz="1800" dirty="0"/>
              <a:t>The simulated subsystem has </a:t>
            </a:r>
            <a:r>
              <a:rPr lang="en-US" sz="1800" dirty="0" smtClean="0"/>
              <a:t>to perform </a:t>
            </a:r>
            <a:r>
              <a:rPr lang="en-US" sz="1800" dirty="0"/>
              <a:t>the following actions within one simulation step:</a:t>
            </a:r>
          </a:p>
          <a:p>
            <a:pPr marL="0" indent="0">
              <a:buNone/>
            </a:pPr>
            <a:r>
              <a:rPr lang="en-US" sz="1800" dirty="0"/>
              <a:t> Read in the measurement signals (actuator control by the ECU)</a:t>
            </a:r>
          </a:p>
          <a:p>
            <a:pPr marL="0" indent="0">
              <a:buNone/>
            </a:pPr>
            <a:r>
              <a:rPr lang="en-US" sz="1800" dirty="0"/>
              <a:t> Calculate and perform numeric integration (simulate the entire </a:t>
            </a:r>
            <a:r>
              <a:rPr lang="en-US" sz="1800" dirty="0" smtClean="0"/>
              <a:t>dynamic model </a:t>
            </a:r>
            <a:r>
              <a:rPr lang="en-US" sz="1800" dirty="0"/>
              <a:t>of a real system)</a:t>
            </a:r>
          </a:p>
          <a:p>
            <a:pPr marL="0" indent="0">
              <a:buNone/>
            </a:pPr>
            <a:r>
              <a:rPr lang="en-US" sz="1800" dirty="0"/>
              <a:t> Output the results (sensor simulation for the ECU</a:t>
            </a:r>
            <a:r>
              <a:rPr lang="en-US" sz="1800" dirty="0" smtClean="0"/>
              <a:t>).</a:t>
            </a:r>
          </a:p>
          <a:p>
            <a:pPr marL="0" indent="0">
              <a:buNone/>
            </a:pPr>
            <a:r>
              <a:rPr lang="en-US" sz="1800" dirty="0"/>
              <a:t>The result is a </a:t>
            </a:r>
            <a:r>
              <a:rPr lang="en-US" sz="1800" i="1" dirty="0"/>
              <a:t>closed loop </a:t>
            </a:r>
            <a:r>
              <a:rPr lang="en-US" sz="1800" dirty="0"/>
              <a:t>between the real controller and the simulated plant</a:t>
            </a:r>
            <a:r>
              <a:rPr lang="en-US" sz="1800" dirty="0" smtClean="0"/>
              <a:t>.</a:t>
            </a:r>
          </a:p>
          <a:p>
            <a:r>
              <a:rPr lang="en-US" sz="1600" dirty="0" smtClean="0"/>
              <a:t>The Figure shows </a:t>
            </a:r>
            <a:r>
              <a:rPr lang="en-US" sz="1600" dirty="0"/>
              <a:t>a signal flow that illustrates this structure. In the real </a:t>
            </a:r>
            <a:r>
              <a:rPr lang="en-US" sz="1600" dirty="0" smtClean="0"/>
              <a:t>system, the </a:t>
            </a:r>
            <a:r>
              <a:rPr lang="en-US" sz="1600" dirty="0"/>
              <a:t>real ECU is integrated in the real vehicle (left); in HIL simulation, it </a:t>
            </a:r>
            <a:r>
              <a:rPr lang="en-US" sz="1600" dirty="0" smtClean="0"/>
              <a:t>is connected </a:t>
            </a:r>
            <a:r>
              <a:rPr lang="en-US" sz="1600" dirty="0"/>
              <a:t>to the HIL simulator via electrical interfaces (center and right).</a:t>
            </a:r>
            <a:endParaRPr lang="en-US" sz="1800"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74743" y="1553951"/>
            <a:ext cx="5861801" cy="3831807"/>
          </a:xfrm>
        </p:spPr>
      </p:pic>
    </p:spTree>
    <p:extLst>
      <p:ext uri="{BB962C8B-B14F-4D97-AF65-F5344CB8AC3E}">
        <p14:creationId xmlns:p14="http://schemas.microsoft.com/office/powerpoint/2010/main" val="1114253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HIL - </a:t>
            </a:r>
            <a:r>
              <a:rPr lang="en-US" b="1" dirty="0" smtClean="0"/>
              <a:t>Blocks</a:t>
            </a:r>
            <a:endParaRPr lang="en-US" dirty="0"/>
          </a:p>
        </p:txBody>
      </p:sp>
      <p:sp>
        <p:nvSpPr>
          <p:cNvPr id="4" name="Text Placeholder 3"/>
          <p:cNvSpPr>
            <a:spLocks noGrp="1"/>
          </p:cNvSpPr>
          <p:nvPr>
            <p:ph type="body" sz="half" idx="2"/>
          </p:nvPr>
        </p:nvSpPr>
        <p:spPr/>
        <p:txBody>
          <a:bodyPr/>
          <a:lstStyle/>
          <a:p>
            <a:r>
              <a:rPr lang="en-US" b="1" dirty="0" smtClean="0"/>
              <a:t>Skeleton without extensions.</a:t>
            </a:r>
            <a:endParaRPr lang="en-US" b="1" dirty="0"/>
          </a:p>
        </p:txBody>
      </p:sp>
      <p:pic>
        <p:nvPicPr>
          <p:cNvPr id="5" name="Grafik 6"/>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1940" y="552090"/>
            <a:ext cx="7832785" cy="5805577"/>
          </a:xfrm>
          <a:prstGeom prst="rect">
            <a:avLst/>
          </a:prstGeom>
          <a:noFill/>
          <a:ln>
            <a:noFill/>
          </a:ln>
        </p:spPr>
      </p:pic>
    </p:spTree>
    <p:extLst>
      <p:ext uri="{BB962C8B-B14F-4D97-AF65-F5344CB8AC3E}">
        <p14:creationId xmlns:p14="http://schemas.microsoft.com/office/powerpoint/2010/main" val="19556307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HIL </a:t>
            </a:r>
            <a:r>
              <a:rPr lang="en-US" b="1" dirty="0" smtClean="0"/>
              <a:t>blocks</a:t>
            </a:r>
            <a:br>
              <a:rPr lang="en-US" b="1" dirty="0" smtClean="0"/>
            </a:br>
            <a:endParaRPr lang="en-US" dirty="0"/>
          </a:p>
        </p:txBody>
      </p:sp>
      <p:sp>
        <p:nvSpPr>
          <p:cNvPr id="4" name="Text Placeholder 3"/>
          <p:cNvSpPr>
            <a:spLocks noGrp="1"/>
          </p:cNvSpPr>
          <p:nvPr>
            <p:ph type="body" sz="half" idx="2"/>
          </p:nvPr>
        </p:nvSpPr>
        <p:spPr/>
        <p:txBody>
          <a:bodyPr/>
          <a:lstStyle/>
          <a:p>
            <a:r>
              <a:rPr lang="en-US" b="1" dirty="0"/>
              <a:t>W</a:t>
            </a:r>
            <a:r>
              <a:rPr lang="en-US" b="1" dirty="0" smtClean="0"/>
              <a:t>ith </a:t>
            </a:r>
            <a:r>
              <a:rPr lang="en-US" b="1" dirty="0"/>
              <a:t>extension for NFC door handles/FBS mobile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0566" y="724619"/>
            <a:ext cx="7867291" cy="5512279"/>
          </a:xfrm>
        </p:spPr>
      </p:pic>
    </p:spTree>
    <p:extLst>
      <p:ext uri="{BB962C8B-B14F-4D97-AF65-F5344CB8AC3E}">
        <p14:creationId xmlns:p14="http://schemas.microsoft.com/office/powerpoint/2010/main" val="759767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FBS-mobile</a:t>
            </a:r>
            <a:r>
              <a:rPr lang="en-US" dirty="0"/>
              <a:t/>
            </a:r>
            <a:br>
              <a:rPr lang="en-US" dirty="0"/>
            </a:br>
            <a:endParaRPr lang="en-US" dirty="0"/>
          </a:p>
        </p:txBody>
      </p:sp>
      <p:sp>
        <p:nvSpPr>
          <p:cNvPr id="4" name="Text Placeholder 3"/>
          <p:cNvSpPr>
            <a:spLocks noGrp="1"/>
          </p:cNvSpPr>
          <p:nvPr>
            <p:ph type="body" sz="half" idx="2"/>
          </p:nvPr>
        </p:nvSpPr>
        <p:spPr/>
        <p:txBody>
          <a:bodyPr/>
          <a:lstStyle/>
          <a:p>
            <a:r>
              <a:rPr lang="en-US" b="1" dirty="0"/>
              <a:t>System </a:t>
            </a:r>
            <a:r>
              <a:rPr lang="en-US" b="1" dirty="0" smtClean="0"/>
              <a:t>overview followed by the Interface </a:t>
            </a:r>
            <a:r>
              <a:rPr lang="en-US" b="1" dirty="0"/>
              <a:t>for FBS </a:t>
            </a:r>
            <a:r>
              <a:rPr lang="en-US" b="1" dirty="0" smtClean="0"/>
              <a:t>mobile.</a:t>
            </a:r>
          </a:p>
          <a:p>
            <a:r>
              <a:rPr lang="en-US" dirty="0"/>
              <a:t>With the special equipment "FBS-mobile", the driver's door handle gets an NFC interface in addition to the existing sensors.</a:t>
            </a:r>
          </a:p>
          <a:p>
            <a:endParaRPr lang="en-US" dirty="0"/>
          </a:p>
          <a:p>
            <a:endParaRPr lang="en-US" dirty="0"/>
          </a:p>
        </p:txBody>
      </p:sp>
      <p:pic>
        <p:nvPicPr>
          <p:cNvPr id="5" name="Grafik 181"/>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7819" y="715992"/>
            <a:ext cx="7988060" cy="4106174"/>
          </a:xfrm>
          <a:prstGeom prst="rect">
            <a:avLst/>
          </a:prstGeom>
          <a:noFill/>
        </p:spPr>
      </p:pic>
      <p:pic>
        <p:nvPicPr>
          <p:cNvPr id="6" name="Picture 5"/>
          <p:cNvPicPr>
            <a:picLocks noChangeAspect="1"/>
          </p:cNvPicPr>
          <p:nvPr/>
        </p:nvPicPr>
        <p:blipFill>
          <a:blip r:embed="rId3"/>
          <a:stretch>
            <a:fillRect/>
          </a:stretch>
        </p:blipFill>
        <p:spPr>
          <a:xfrm>
            <a:off x="3676059" y="5092365"/>
            <a:ext cx="7779820" cy="1127280"/>
          </a:xfrm>
          <a:prstGeom prst="rect">
            <a:avLst/>
          </a:prstGeom>
        </p:spPr>
      </p:pic>
      <p:sp>
        <p:nvSpPr>
          <p:cNvPr id="7" name="TextBox 6"/>
          <p:cNvSpPr txBox="1"/>
          <p:nvPr/>
        </p:nvSpPr>
        <p:spPr>
          <a:xfrm>
            <a:off x="3555289" y="4772600"/>
            <a:ext cx="8116251" cy="369332"/>
          </a:xfrm>
          <a:prstGeom prst="rect">
            <a:avLst/>
          </a:prstGeom>
          <a:noFill/>
        </p:spPr>
        <p:txBody>
          <a:bodyPr wrap="square" rtlCol="0">
            <a:spAutoFit/>
          </a:bodyPr>
          <a:lstStyle/>
          <a:p>
            <a:pPr defTabSz="914400"/>
            <a:r>
              <a:rPr lang="en-US" dirty="0" smtClean="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9054358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31" y="1143000"/>
            <a:ext cx="3392941" cy="2377440"/>
          </a:xfrm>
        </p:spPr>
        <p:txBody>
          <a:bodyPr/>
          <a:lstStyle/>
          <a:p>
            <a:r>
              <a:rPr lang="en-US" b="1" dirty="0"/>
              <a:t>Variant overview</a:t>
            </a:r>
            <a:r>
              <a:rPr lang="en-US" dirty="0"/>
              <a:t/>
            </a:r>
            <a:br>
              <a:rPr lang="en-US" dirty="0"/>
            </a:br>
            <a:endParaRPr lang="en-US" dirty="0"/>
          </a:p>
        </p:txBody>
      </p:sp>
      <p:sp>
        <p:nvSpPr>
          <p:cNvPr id="4" name="Text Placeholder 3"/>
          <p:cNvSpPr>
            <a:spLocks noGrp="1"/>
          </p:cNvSpPr>
          <p:nvPr>
            <p:ph type="body" sz="half" idx="2"/>
          </p:nvPr>
        </p:nvSpPr>
        <p:spPr/>
        <p:txBody>
          <a:bodyPr/>
          <a:lstStyle/>
          <a:p>
            <a:r>
              <a:rPr lang="en-US" b="1" dirty="0" smtClean="0"/>
              <a:t>Variants from the basic </a:t>
            </a:r>
            <a:r>
              <a:rPr lang="en-US" b="1" dirty="0" err="1" smtClean="0"/>
              <a:t>Serie</a:t>
            </a:r>
            <a:r>
              <a:rPr lang="en-US" b="1" dirty="0" smtClean="0"/>
              <a:t> to displaying the Maximum </a:t>
            </a:r>
            <a:r>
              <a:rPr lang="en-US" b="1" dirty="0"/>
              <a:t>equipment Keyless Go with FBS-mobile</a:t>
            </a:r>
            <a:endParaRPr lang="en-US" dirty="0"/>
          </a:p>
          <a:p>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8973" y="638355"/>
            <a:ext cx="8013939" cy="5736566"/>
          </a:xfrm>
          <a:prstGeom prst="rect">
            <a:avLst/>
          </a:prstGeom>
          <a:noFill/>
          <a:ln>
            <a:noFill/>
          </a:ln>
        </p:spPr>
      </p:pic>
    </p:spTree>
    <p:extLst>
      <p:ext uri="{BB962C8B-B14F-4D97-AF65-F5344CB8AC3E}">
        <p14:creationId xmlns:p14="http://schemas.microsoft.com/office/powerpoint/2010/main" val="3012223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849702"/>
          </a:xfrm>
        </p:spPr>
        <p:txBody>
          <a:bodyPr/>
          <a:lstStyle/>
          <a:p>
            <a:r>
              <a:rPr lang="en-US" dirty="0" smtClean="0"/>
              <a:t>KG 213</a:t>
            </a:r>
            <a:endParaRPr lang="en-US" dirty="0"/>
          </a:p>
        </p:txBody>
      </p:sp>
      <p:sp>
        <p:nvSpPr>
          <p:cNvPr id="4" name="Text Placeholder 3"/>
          <p:cNvSpPr>
            <a:spLocks noGrp="1"/>
          </p:cNvSpPr>
          <p:nvPr>
            <p:ph type="body" sz="half" idx="2"/>
          </p:nvPr>
        </p:nvSpPr>
        <p:spPr>
          <a:xfrm>
            <a:off x="256032" y="2087592"/>
            <a:ext cx="2834640" cy="3728574"/>
          </a:xfrm>
        </p:spPr>
        <p:txBody>
          <a:bodyPr>
            <a:normAutofit lnSpcReduction="10000"/>
          </a:bodyPr>
          <a:lstStyle/>
          <a:p>
            <a:r>
              <a:rPr lang="en-US" dirty="0" smtClean="0"/>
              <a:t>Connection from handle to KGCU</a:t>
            </a:r>
          </a:p>
          <a:p>
            <a:r>
              <a:rPr lang="en-US" dirty="0"/>
              <a:t>The NFC door handle is connected to the Keyless Go (KG) control unit via a 3-core line.</a:t>
            </a:r>
          </a:p>
          <a:p>
            <a:r>
              <a:rPr lang="en-US" dirty="0"/>
              <a:t>This connection is always assigned to the driver's door</a:t>
            </a:r>
            <a:r>
              <a:rPr lang="en-US" dirty="0" smtClean="0"/>
              <a:t>.</a:t>
            </a:r>
          </a:p>
          <a:p>
            <a:r>
              <a:rPr lang="en-US" dirty="0"/>
              <a:t>All door handle variants KG and KG+NFC of the front doors are connected with the modification for "FBS-mobile" via the wiring harness according to the drive option as driver's door (FT) and passenger's door (BFT). The vehicle side is determined by the global vehicle coding "Right-hand drive/ left-hand drive" in the KG software.</a:t>
            </a:r>
          </a:p>
          <a:p>
            <a:endParaRPr lang="en-US" dirty="0"/>
          </a:p>
          <a:p>
            <a:endParaRPr lang="en-US" dirty="0"/>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510950" y="638355"/>
            <a:ext cx="8013939" cy="5891841"/>
          </a:xfrm>
          <a:prstGeom prst="rect">
            <a:avLst/>
          </a:prstGeom>
          <a:noFill/>
          <a:ln>
            <a:noFill/>
          </a:ln>
        </p:spPr>
      </p:pic>
    </p:spTree>
    <p:extLst>
      <p:ext uri="{BB962C8B-B14F-4D97-AF65-F5344CB8AC3E}">
        <p14:creationId xmlns:p14="http://schemas.microsoft.com/office/powerpoint/2010/main" val="24551823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978874" cy="2377440"/>
          </a:xfrm>
        </p:spPr>
        <p:txBody>
          <a:bodyPr/>
          <a:lstStyle/>
          <a:p>
            <a:r>
              <a:rPr lang="en-US" dirty="0" smtClean="0"/>
              <a:t/>
            </a:r>
            <a:br>
              <a:rPr lang="en-US" dirty="0" smtClean="0"/>
            </a:br>
            <a:r>
              <a:rPr lang="en-US" dirty="0" smtClean="0"/>
              <a:t>Handle Interface</a:t>
            </a:r>
            <a:br>
              <a:rPr lang="en-US" dirty="0" smtClean="0"/>
            </a:b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5572" y="712157"/>
            <a:ext cx="8476466" cy="5564038"/>
          </a:xfrm>
        </p:spPr>
      </p:pic>
      <p:sp>
        <p:nvSpPr>
          <p:cNvPr id="4" name="Text Placeholder 3"/>
          <p:cNvSpPr>
            <a:spLocks noGrp="1"/>
          </p:cNvSpPr>
          <p:nvPr>
            <p:ph type="body" sz="half" idx="2"/>
          </p:nvPr>
        </p:nvSpPr>
        <p:spPr/>
        <p:txBody>
          <a:bodyPr/>
          <a:lstStyle/>
          <a:p>
            <a:r>
              <a:rPr lang="en-US" dirty="0"/>
              <a:t>The execution of the data line is analogous to the EDS between KG control unit and antenna module. The data line is connected via the interface circuit in the KG control unit to the LF-</a:t>
            </a:r>
            <a:r>
              <a:rPr lang="en-US" dirty="0" err="1"/>
              <a:t>Asic</a:t>
            </a:r>
            <a:r>
              <a:rPr lang="en-US" dirty="0"/>
              <a:t> in the KG control unit.</a:t>
            </a:r>
          </a:p>
          <a:p>
            <a:endParaRPr lang="en-US" dirty="0"/>
          </a:p>
        </p:txBody>
      </p:sp>
    </p:spTree>
    <p:extLst>
      <p:ext uri="{BB962C8B-B14F-4D97-AF65-F5344CB8AC3E}">
        <p14:creationId xmlns:p14="http://schemas.microsoft.com/office/powerpoint/2010/main" val="1984650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56032" y="2458527"/>
            <a:ext cx="2834640" cy="527620"/>
          </a:xfrm>
        </p:spPr>
        <p:txBody>
          <a:bodyPr>
            <a:normAutofit fontScale="90000"/>
          </a:bodyPr>
          <a:lstStyle/>
          <a:p>
            <a:r>
              <a:rPr lang="en-US" dirty="0" smtClean="0"/>
              <a:t>Key</a:t>
            </a:r>
            <a:endParaRPr lang="en-US" dirty="0"/>
          </a:p>
        </p:txBody>
      </p:sp>
      <p:graphicFrame>
        <p:nvGraphicFramePr>
          <p:cNvPr id="15" name="Content Placeholder 14" descr="Titled Picture Bocks" title="SmartArt"/>
          <p:cNvGraphicFramePr>
            <a:graphicFrameLocks noGrp="1"/>
          </p:cNvGraphicFramePr>
          <p:nvPr>
            <p:ph idx="1"/>
            <p:extLst>
              <p:ext uri="{D42A27DB-BD31-4B8C-83A1-F6EECF244321}">
                <p14:modId xmlns:p14="http://schemas.microsoft.com/office/powerpoint/2010/main" val="1406314325"/>
              </p:ext>
            </p:extLst>
          </p:nvPr>
        </p:nvGraphicFramePr>
        <p:xfrm>
          <a:off x="3867150" y="868363"/>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 Placeholder 13"/>
          <p:cNvSpPr>
            <a:spLocks noGrp="1"/>
          </p:cNvSpPr>
          <p:nvPr>
            <p:ph type="body" sz="half" idx="2"/>
          </p:nvPr>
        </p:nvSpPr>
        <p:spPr>
          <a:xfrm>
            <a:off x="256032" y="3200400"/>
            <a:ext cx="2834640" cy="2984740"/>
          </a:xfrm>
        </p:spPr>
        <p:txBody>
          <a:bodyPr>
            <a:normAutofit/>
          </a:bodyPr>
          <a:lstStyle/>
          <a:p>
            <a:r>
              <a:rPr lang="en-US" dirty="0"/>
              <a:t>Key communication with KG system is wireless communication via LF and HF antennas.  </a:t>
            </a:r>
          </a:p>
          <a:p>
            <a:r>
              <a:rPr lang="en-US" dirty="0"/>
              <a:t>Position of Key is required to perform certain functions and the position of the key is recognized by NF antennas.   </a:t>
            </a:r>
            <a:endParaRPr lang="en-US" dirty="0" smtClean="0"/>
          </a:p>
          <a:p>
            <a:r>
              <a:rPr lang="en-US" dirty="0" smtClean="0"/>
              <a:t> </a:t>
            </a:r>
            <a:r>
              <a:rPr lang="en-US" dirty="0"/>
              <a:t>KG system key is called as ID-Encoder or ID-Transponder.  </a:t>
            </a:r>
          </a:p>
          <a:p>
            <a:endParaRPr lang="en-US" dirty="0"/>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9577" y="1225039"/>
            <a:ext cx="2439208" cy="2114827"/>
          </a:xfrm>
          <a:prstGeom prst="rect">
            <a:avLst/>
          </a:prstGeom>
        </p:spPr>
      </p:pic>
    </p:spTree>
    <p:extLst>
      <p:ext uri="{BB962C8B-B14F-4D97-AF65-F5344CB8AC3E}">
        <p14:creationId xmlns:p14="http://schemas.microsoft.com/office/powerpoint/2010/main" val="27520889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Door </a:t>
            </a:r>
            <a:r>
              <a:rPr lang="en-US" b="1" dirty="0" smtClean="0"/>
              <a:t>handle</a:t>
            </a:r>
            <a:endParaRPr lang="en-US" dirty="0"/>
          </a:p>
        </p:txBody>
      </p:sp>
      <p:sp>
        <p:nvSpPr>
          <p:cNvPr id="4" name="Text Placeholder 3"/>
          <p:cNvSpPr>
            <a:spLocks noGrp="1"/>
          </p:cNvSpPr>
          <p:nvPr>
            <p:ph type="body" sz="half" idx="2"/>
          </p:nvPr>
        </p:nvSpPr>
        <p:spPr/>
        <p:txBody>
          <a:bodyPr/>
          <a:lstStyle/>
          <a:p>
            <a:r>
              <a:rPr lang="en-US" b="1" dirty="0"/>
              <a:t>sensor position </a:t>
            </a:r>
            <a:r>
              <a:rPr lang="en-US" dirty="0"/>
              <a:t/>
            </a:r>
            <a:br>
              <a:rPr lang="en-US"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1941" y="776377"/>
            <a:ext cx="7884542" cy="5322498"/>
          </a:xfrm>
          <a:prstGeom prst="rect">
            <a:avLst/>
          </a:prstGeom>
          <a:noFill/>
          <a:ln>
            <a:noFill/>
          </a:ln>
        </p:spPr>
      </p:pic>
    </p:spTree>
    <p:extLst>
      <p:ext uri="{BB962C8B-B14F-4D97-AF65-F5344CB8AC3E}">
        <p14:creationId xmlns:p14="http://schemas.microsoft.com/office/powerpoint/2010/main" val="7832287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Door Handle</a:t>
            </a:r>
            <a:endParaRPr lang="en-US" dirty="0"/>
          </a:p>
        </p:txBody>
      </p:sp>
      <p:sp>
        <p:nvSpPr>
          <p:cNvPr id="4" name="Text Placeholder 3"/>
          <p:cNvSpPr>
            <a:spLocks noGrp="1"/>
          </p:cNvSpPr>
          <p:nvPr>
            <p:ph type="body" sz="half" idx="2"/>
          </p:nvPr>
        </p:nvSpPr>
        <p:spPr/>
        <p:txBody>
          <a:bodyPr/>
          <a:lstStyle/>
          <a:p>
            <a:r>
              <a:rPr lang="en-US" dirty="0" smtClean="0"/>
              <a:t>Sensor Functions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8686" y="776378"/>
            <a:ext cx="7080037" cy="7263440"/>
          </a:xfrm>
        </p:spPr>
      </p:pic>
    </p:spTree>
    <p:extLst>
      <p:ext uri="{BB962C8B-B14F-4D97-AF65-F5344CB8AC3E}">
        <p14:creationId xmlns:p14="http://schemas.microsoft.com/office/powerpoint/2010/main" val="14659607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83502" y="868363"/>
            <a:ext cx="3556845" cy="823822"/>
          </a:xfrm>
        </p:spPr>
        <p:txBody>
          <a:bodyPr>
            <a:normAutofit/>
          </a:bodyPr>
          <a:lstStyle/>
          <a:p>
            <a:r>
              <a:rPr lang="en-US" dirty="0"/>
              <a:t>Unlock </a:t>
            </a:r>
          </a:p>
        </p:txBody>
      </p:sp>
      <p:graphicFrame>
        <p:nvGraphicFramePr>
          <p:cNvPr id="15" name="Content Placeholder 14" descr="Titled Picture Bocks" title="SmartArt"/>
          <p:cNvGraphicFramePr>
            <a:graphicFrameLocks noGrp="1"/>
          </p:cNvGraphicFramePr>
          <p:nvPr>
            <p:ph idx="1"/>
            <p:extLst>
              <p:ext uri="{D42A27DB-BD31-4B8C-83A1-F6EECF244321}">
                <p14:modId xmlns:p14="http://schemas.microsoft.com/office/powerpoint/2010/main" val="2770088662"/>
              </p:ext>
            </p:extLst>
          </p:nvPr>
        </p:nvGraphicFramePr>
        <p:xfrm>
          <a:off x="3867150" y="868363"/>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 Placeholder 13"/>
          <p:cNvSpPr>
            <a:spLocks noGrp="1"/>
          </p:cNvSpPr>
          <p:nvPr>
            <p:ph type="body" sz="half" idx="2"/>
          </p:nvPr>
        </p:nvSpPr>
        <p:spPr>
          <a:xfrm>
            <a:off x="256032" y="1692185"/>
            <a:ext cx="2834640" cy="4492955"/>
          </a:xfrm>
        </p:spPr>
        <p:txBody>
          <a:bodyPr>
            <a:normAutofit/>
          </a:bodyPr>
          <a:lstStyle/>
          <a:p>
            <a:r>
              <a:rPr lang="en-US" dirty="0"/>
              <a:t>Person with a valid key should be present on the side of the vehicle on which the door handle has been operated.</a:t>
            </a:r>
          </a:p>
          <a:p>
            <a:r>
              <a:rPr lang="en-US" dirty="0"/>
              <a:t>Door will be unlocked if person with valid key touches the unlock sensor.  To open the door handle the Hall sensor should be pulled.</a:t>
            </a:r>
          </a:p>
          <a:p>
            <a:pPr fontAlgn="t"/>
            <a:r>
              <a:rPr lang="en-US" dirty="0"/>
              <a:t>If the actuation takes place in the driver's door, a request for selectively unlocking has to be started else request for global unlocking has to be started.</a:t>
            </a:r>
          </a:p>
          <a:p>
            <a:pPr fontAlgn="t"/>
            <a:r>
              <a:rPr lang="en-US" dirty="0"/>
              <a:t>If the actuation takes place on the front passenger seat or the rear doors, a request for global unlocking must be started</a:t>
            </a:r>
          </a:p>
        </p:txBody>
      </p:sp>
      <p:pic>
        <p:nvPicPr>
          <p:cNvPr id="8" name="Picture 7"/>
          <p:cNvPicPr>
            <a:picLocks noChangeAspect="1"/>
          </p:cNvPicPr>
          <p:nvPr/>
        </p:nvPicPr>
        <p:blipFill>
          <a:blip r:embed="rId7"/>
          <a:stretch>
            <a:fillRect/>
          </a:stretch>
        </p:blipFill>
        <p:spPr>
          <a:xfrm>
            <a:off x="7691920" y="1265630"/>
            <a:ext cx="2357854" cy="1995156"/>
          </a:xfrm>
          <a:prstGeom prst="rect">
            <a:avLst/>
          </a:prstGeom>
        </p:spPr>
      </p:pic>
    </p:spTree>
    <p:extLst>
      <p:ext uri="{BB962C8B-B14F-4D97-AF65-F5344CB8AC3E}">
        <p14:creationId xmlns:p14="http://schemas.microsoft.com/office/powerpoint/2010/main" val="1383440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Motivation</a:t>
            </a:r>
            <a:endParaRPr lang="en-US" dirty="0"/>
          </a:p>
        </p:txBody>
      </p:sp>
      <p:sp>
        <p:nvSpPr>
          <p:cNvPr id="3" name="Content Placeholder 2"/>
          <p:cNvSpPr>
            <a:spLocks noGrp="1"/>
          </p:cNvSpPr>
          <p:nvPr>
            <p:ph sz="half" idx="1"/>
          </p:nvPr>
        </p:nvSpPr>
        <p:spPr>
          <a:xfrm>
            <a:off x="906985" y="2209231"/>
            <a:ext cx="10374854" cy="3694112"/>
          </a:xfrm>
        </p:spPr>
        <p:txBody>
          <a:bodyPr>
            <a:normAutofit fontScale="70000" lnSpcReduction="20000"/>
          </a:bodyPr>
          <a:lstStyle/>
          <a:p>
            <a:r>
              <a:rPr lang="en-US" dirty="0" smtClean="0"/>
              <a:t>The </a:t>
            </a:r>
            <a:r>
              <a:rPr lang="en-US" dirty="0"/>
              <a:t>major aims of HIL simulation are to enhance product quality, </a:t>
            </a:r>
            <a:r>
              <a:rPr lang="en-US" dirty="0" smtClean="0"/>
              <a:t>to master </a:t>
            </a:r>
            <a:r>
              <a:rPr lang="en-US" dirty="0"/>
              <a:t>complexity, and to reduce development costs. This last aim </a:t>
            </a:r>
            <a:r>
              <a:rPr lang="en-US" dirty="0" smtClean="0"/>
              <a:t>is achieved </a:t>
            </a:r>
            <a:r>
              <a:rPr lang="en-US" dirty="0"/>
              <a:t>by moving function tests and diagnostics tests from tests </a:t>
            </a:r>
            <a:r>
              <a:rPr lang="en-US" dirty="0" smtClean="0"/>
              <a:t>drives or </a:t>
            </a:r>
            <a:r>
              <a:rPr lang="en-US" dirty="0"/>
              <a:t>test bench experiments to the HIL laboratory</a:t>
            </a:r>
            <a:r>
              <a:rPr lang="en-US" dirty="0" smtClean="0"/>
              <a:t>. </a:t>
            </a:r>
            <a:r>
              <a:rPr lang="en-US" dirty="0"/>
              <a:t>HIL tests can be reproduced as often </a:t>
            </a:r>
            <a:r>
              <a:rPr lang="en-US" dirty="0" smtClean="0"/>
              <a:t>as required </a:t>
            </a:r>
            <a:r>
              <a:rPr lang="en-US" dirty="0"/>
              <a:t>and also automated</a:t>
            </a:r>
            <a:r>
              <a:rPr lang="en-US" dirty="0" smtClean="0"/>
              <a:t>. </a:t>
            </a:r>
          </a:p>
          <a:p>
            <a:r>
              <a:rPr lang="en-US" dirty="0"/>
              <a:t>HIL simulation makes it possible to give an ECU </a:t>
            </a:r>
            <a:r>
              <a:rPr lang="en-US" dirty="0" smtClean="0"/>
              <a:t>an environment </a:t>
            </a:r>
            <a:r>
              <a:rPr lang="en-US" dirty="0"/>
              <a:t>that is so realistic that the ECU's diagnostics system </a:t>
            </a:r>
            <a:r>
              <a:rPr lang="en-US" dirty="0" smtClean="0"/>
              <a:t>does not </a:t>
            </a:r>
            <a:r>
              <a:rPr lang="en-US" dirty="0"/>
              <a:t>detect any inconsistencies in the electrical signal quality or </a:t>
            </a:r>
            <a:r>
              <a:rPr lang="en-US" dirty="0" smtClean="0"/>
              <a:t>the dynamic </a:t>
            </a:r>
            <a:r>
              <a:rPr lang="en-US" dirty="0"/>
              <a:t>behavior of the plant (no fault memory entry by </a:t>
            </a:r>
            <a:r>
              <a:rPr lang="en-US" dirty="0" smtClean="0"/>
              <a:t>the diagnostics</a:t>
            </a:r>
            <a:r>
              <a:rPr lang="en-US" dirty="0"/>
              <a:t>). In this situation, any tests that would typically </a:t>
            </a:r>
            <a:r>
              <a:rPr lang="en-US" dirty="0" smtClean="0"/>
              <a:t>be performed </a:t>
            </a:r>
            <a:r>
              <a:rPr lang="en-US" dirty="0"/>
              <a:t>in or with the vehicle (or on a test bench) can also </a:t>
            </a:r>
            <a:r>
              <a:rPr lang="en-US" dirty="0" smtClean="0"/>
              <a:t>be performed </a:t>
            </a:r>
            <a:r>
              <a:rPr lang="en-US" dirty="0"/>
              <a:t>on the HIL simulator</a:t>
            </a:r>
            <a:r>
              <a:rPr lang="en-US" dirty="0" smtClean="0"/>
              <a:t>.</a:t>
            </a:r>
            <a:r>
              <a:rPr lang="en-US" dirty="0"/>
              <a:t> </a:t>
            </a:r>
            <a:endParaRPr lang="en-US" dirty="0" smtClean="0"/>
          </a:p>
          <a:p>
            <a:r>
              <a:rPr lang="en-US" dirty="0" smtClean="0"/>
              <a:t>The </a:t>
            </a:r>
            <a:r>
              <a:rPr lang="en-US" dirty="0"/>
              <a:t>door handle simulation will be conducted on the HIL platform </a:t>
            </a:r>
            <a:r>
              <a:rPr lang="en-US" dirty="0" smtClean="0"/>
              <a:t>using a </a:t>
            </a:r>
            <a:r>
              <a:rPr lang="en-US" dirty="0"/>
              <a:t>special purpose interface card. This card will be designed </a:t>
            </a:r>
            <a:r>
              <a:rPr lang="en-US" dirty="0" smtClean="0"/>
              <a:t>and programmed </a:t>
            </a:r>
            <a:r>
              <a:rPr lang="en-US" dirty="0"/>
              <a:t>to act as an interface between the HIL system and the </a:t>
            </a:r>
            <a:r>
              <a:rPr lang="en-US" dirty="0" smtClean="0"/>
              <a:t>ECU under </a:t>
            </a:r>
            <a:r>
              <a:rPr lang="en-US" dirty="0"/>
              <a:t>test. The entire project revolves around understanding the </a:t>
            </a:r>
            <a:r>
              <a:rPr lang="en-US" dirty="0" smtClean="0"/>
              <a:t>HIL system </a:t>
            </a:r>
            <a:r>
              <a:rPr lang="en-US" dirty="0"/>
              <a:t>and the Keyless-Go system design of Mercedes Benz and </a:t>
            </a:r>
            <a:r>
              <a:rPr lang="en-US" dirty="0" smtClean="0"/>
              <a:t>the subsequent </a:t>
            </a:r>
            <a:r>
              <a:rPr lang="en-US" dirty="0"/>
              <a:t>low cost solution to design and implement an interface card.</a:t>
            </a:r>
          </a:p>
        </p:txBody>
      </p:sp>
    </p:spTree>
    <p:extLst>
      <p:ext uri="{BB962C8B-B14F-4D97-AF65-F5344CB8AC3E}">
        <p14:creationId xmlns:p14="http://schemas.microsoft.com/office/powerpoint/2010/main" val="41287443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83502" y="868363"/>
            <a:ext cx="3556845" cy="823822"/>
          </a:xfrm>
        </p:spPr>
        <p:txBody>
          <a:bodyPr>
            <a:normAutofit/>
          </a:bodyPr>
          <a:lstStyle/>
          <a:p>
            <a:r>
              <a:rPr lang="en-US" dirty="0"/>
              <a:t>After </a:t>
            </a:r>
            <a:r>
              <a:rPr lang="en-US" dirty="0" smtClean="0"/>
              <a:t>unlocking</a:t>
            </a:r>
            <a:endParaRPr lang="en-US" dirty="0"/>
          </a:p>
        </p:txBody>
      </p:sp>
      <p:graphicFrame>
        <p:nvGraphicFramePr>
          <p:cNvPr id="15" name="Content Placeholder 14" descr="Titled Picture Bocks" title="SmartArt"/>
          <p:cNvGraphicFramePr>
            <a:graphicFrameLocks noGrp="1"/>
          </p:cNvGraphicFramePr>
          <p:nvPr>
            <p:ph idx="1"/>
            <p:extLst>
              <p:ext uri="{D42A27DB-BD31-4B8C-83A1-F6EECF244321}">
                <p14:modId xmlns:p14="http://schemas.microsoft.com/office/powerpoint/2010/main" val="1630026276"/>
              </p:ext>
            </p:extLst>
          </p:nvPr>
        </p:nvGraphicFramePr>
        <p:xfrm>
          <a:off x="3867150" y="868363"/>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 Placeholder 13"/>
          <p:cNvSpPr>
            <a:spLocks noGrp="1"/>
          </p:cNvSpPr>
          <p:nvPr>
            <p:ph type="body" sz="half" idx="2"/>
          </p:nvPr>
        </p:nvSpPr>
        <p:spPr>
          <a:xfrm>
            <a:off x="256032" y="1692185"/>
            <a:ext cx="2834640" cy="4492955"/>
          </a:xfrm>
        </p:spPr>
        <p:txBody>
          <a:bodyPr>
            <a:normAutofit fontScale="85000" lnSpcReduction="10000"/>
          </a:bodyPr>
          <a:lstStyle/>
          <a:p>
            <a:r>
              <a:rPr lang="en-US" dirty="0"/>
              <a:t>If vehicle door is unlocked by rotary latch from inside of the car and door is closed then for 1.5 seconds car door doesn’t open if hall sensor is pulled.   </a:t>
            </a:r>
          </a:p>
          <a:p>
            <a:pPr fontAlgn="t"/>
            <a:r>
              <a:rPr lang="en-US" dirty="0"/>
              <a:t>Outer door handle on the respective vehicle door detects the control desire to open and these signals via the door handle interface to the keyless-go.</a:t>
            </a:r>
          </a:p>
          <a:p>
            <a:pPr fontAlgn="t"/>
            <a:r>
              <a:rPr lang="en-US" dirty="0"/>
              <a:t>Keyless-go must evaluate the received protocol of the  outer door handle according to closing logic.</a:t>
            </a:r>
          </a:p>
          <a:p>
            <a:pPr fontAlgn="t"/>
            <a:r>
              <a:rPr lang="en-US" dirty="0"/>
              <a:t>Person with a valid ID encoder should be present on the side of the vehicle on which the door handle has been actuated.</a:t>
            </a:r>
          </a:p>
          <a:p>
            <a:pPr fontAlgn="t"/>
            <a:r>
              <a:rPr lang="en-US" dirty="0"/>
              <a:t>The corresponding Rotary latches are not recognized as open after identifying the Hall-signal within 1.5 seconds.</a:t>
            </a:r>
          </a:p>
          <a:p>
            <a:pPr fontAlgn="t"/>
            <a:r>
              <a:rPr lang="en-US" dirty="0"/>
              <a:t>The door cannot be opened with in 1.5 seconds in this case.  After 1.5 seconds if the valid key is present the vehicle door can be open.  </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93248" y="1280274"/>
            <a:ext cx="2347900" cy="1997764"/>
          </a:xfrm>
          <a:prstGeom prst="rect">
            <a:avLst/>
          </a:prstGeom>
        </p:spPr>
      </p:pic>
    </p:spTree>
    <p:extLst>
      <p:ext uri="{BB962C8B-B14F-4D97-AF65-F5344CB8AC3E}">
        <p14:creationId xmlns:p14="http://schemas.microsoft.com/office/powerpoint/2010/main" val="1474561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83502" y="868363"/>
            <a:ext cx="3556845" cy="823822"/>
          </a:xfrm>
        </p:spPr>
        <p:txBody>
          <a:bodyPr>
            <a:normAutofit/>
          </a:bodyPr>
          <a:lstStyle/>
          <a:p>
            <a:r>
              <a:rPr lang="en-US" dirty="0"/>
              <a:t> </a:t>
            </a:r>
            <a:r>
              <a:rPr lang="en-US" dirty="0" smtClean="0"/>
              <a:t>Locking</a:t>
            </a:r>
            <a:endParaRPr lang="en-US" dirty="0"/>
          </a:p>
        </p:txBody>
      </p:sp>
      <p:graphicFrame>
        <p:nvGraphicFramePr>
          <p:cNvPr id="15" name="Content Placeholder 14" descr="Titled Picture Bocks" title="SmartArt"/>
          <p:cNvGraphicFramePr>
            <a:graphicFrameLocks noGrp="1"/>
          </p:cNvGraphicFramePr>
          <p:nvPr>
            <p:ph idx="1"/>
            <p:extLst>
              <p:ext uri="{D42A27DB-BD31-4B8C-83A1-F6EECF244321}">
                <p14:modId xmlns:p14="http://schemas.microsoft.com/office/powerpoint/2010/main" val="913715450"/>
              </p:ext>
            </p:extLst>
          </p:nvPr>
        </p:nvGraphicFramePr>
        <p:xfrm>
          <a:off x="3867150" y="868363"/>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 Placeholder 13"/>
          <p:cNvSpPr>
            <a:spLocks noGrp="1"/>
          </p:cNvSpPr>
          <p:nvPr>
            <p:ph type="body" sz="half" idx="2"/>
          </p:nvPr>
        </p:nvSpPr>
        <p:spPr>
          <a:xfrm>
            <a:off x="256032" y="1692185"/>
            <a:ext cx="2834640" cy="4492955"/>
          </a:xfrm>
        </p:spPr>
        <p:txBody>
          <a:bodyPr>
            <a:normAutofit/>
          </a:bodyPr>
          <a:lstStyle/>
          <a:p>
            <a:r>
              <a:rPr lang="en-US" dirty="0"/>
              <a:t>Vehicle can be locked by secure sensor or comfort sensor. Locking via secure sensor is only allowed if the vehicle is not  globally locked.</a:t>
            </a:r>
          </a:p>
          <a:p>
            <a:pPr fontAlgn="t"/>
            <a:r>
              <a:rPr lang="en-US" dirty="0"/>
              <a:t>One actuates secure sensor for securing vehicle or securing vehicle via comfort in the outer door handle. Outer door handle detects the operating demand to secure and signals this via the door handle interface to the keyless-go.</a:t>
            </a:r>
          </a:p>
          <a:p>
            <a:pPr fontAlgn="t"/>
            <a:r>
              <a:rPr lang="en-US" dirty="0"/>
              <a:t>Keyless-go must evaluate the received protocol of the  outer door handle according to closing logic.</a:t>
            </a:r>
          </a:p>
          <a:p>
            <a:pPr fontAlgn="t"/>
            <a:r>
              <a:rPr lang="en-US" dirty="0"/>
              <a:t>Person with valid ID transmitter should be located on the vehicle side where the door handle is pressed.</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0513" y="1280274"/>
            <a:ext cx="2366513" cy="1975449"/>
          </a:xfrm>
          <a:prstGeom prst="rect">
            <a:avLst/>
          </a:prstGeom>
        </p:spPr>
      </p:pic>
    </p:spTree>
    <p:extLst>
      <p:ext uri="{BB962C8B-B14F-4D97-AF65-F5344CB8AC3E}">
        <p14:creationId xmlns:p14="http://schemas.microsoft.com/office/powerpoint/2010/main" val="20523628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83502" y="868363"/>
            <a:ext cx="3556845" cy="588004"/>
          </a:xfrm>
        </p:spPr>
        <p:txBody>
          <a:bodyPr>
            <a:normAutofit/>
          </a:bodyPr>
          <a:lstStyle/>
          <a:p>
            <a:r>
              <a:rPr lang="en-US" dirty="0"/>
              <a:t>Comfort </a:t>
            </a:r>
            <a:r>
              <a:rPr lang="en-US" dirty="0" smtClean="0"/>
              <a:t>functions</a:t>
            </a:r>
            <a:endParaRPr lang="en-US" dirty="0"/>
          </a:p>
        </p:txBody>
      </p:sp>
      <p:graphicFrame>
        <p:nvGraphicFramePr>
          <p:cNvPr id="15" name="Content Placeholder 14" descr="Titled Picture Bocks" title="SmartArt"/>
          <p:cNvGraphicFramePr>
            <a:graphicFrameLocks noGrp="1"/>
          </p:cNvGraphicFramePr>
          <p:nvPr>
            <p:ph idx="1"/>
            <p:extLst>
              <p:ext uri="{D42A27DB-BD31-4B8C-83A1-F6EECF244321}">
                <p14:modId xmlns:p14="http://schemas.microsoft.com/office/powerpoint/2010/main" val="1245716045"/>
              </p:ext>
            </p:extLst>
          </p:nvPr>
        </p:nvGraphicFramePr>
        <p:xfrm>
          <a:off x="3867150" y="868363"/>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 Placeholder 13"/>
          <p:cNvSpPr>
            <a:spLocks noGrp="1"/>
          </p:cNvSpPr>
          <p:nvPr>
            <p:ph type="body" sz="half" idx="2"/>
          </p:nvPr>
        </p:nvSpPr>
        <p:spPr>
          <a:xfrm>
            <a:off x="256032" y="1456367"/>
            <a:ext cx="2834640" cy="4728773"/>
          </a:xfrm>
        </p:spPr>
        <p:txBody>
          <a:bodyPr>
            <a:normAutofit fontScale="92500" lnSpcReduction="20000"/>
          </a:bodyPr>
          <a:lstStyle/>
          <a:p>
            <a:pPr marL="285750" indent="-285750">
              <a:buFont typeface="Arial" panose="020B0604020202020204" pitchFamily="34" charset="0"/>
              <a:buChar char="•"/>
            </a:pPr>
            <a:r>
              <a:rPr lang="en-US" dirty="0"/>
              <a:t>When the comfort sensor on the outer door handle is pressed the door will be locked.  If the comfort sensor on the outer door handle remains still pressed for 1.5 seconds then comfort functionalities will start.</a:t>
            </a:r>
          </a:p>
          <a:p>
            <a:pPr marL="285750" indent="-285750">
              <a:buFont typeface="Arial" panose="020B0604020202020204" pitchFamily="34" charset="0"/>
              <a:buChar char="•"/>
            </a:pPr>
            <a:r>
              <a:rPr lang="en-US" dirty="0"/>
              <a:t>Those includes closing of roof top, closing of windows and other comfort functionalities.  </a:t>
            </a:r>
          </a:p>
          <a:p>
            <a:pPr marL="285750" indent="-285750">
              <a:buFont typeface="Arial" panose="020B0604020202020204" pitchFamily="34" charset="0"/>
              <a:buChar char="•"/>
            </a:pPr>
            <a:r>
              <a:rPr lang="en-US" dirty="0"/>
              <a:t>Person with a valid ID encoder should be present on the side of the vehicle on which the door handle is actuated.  Comfort functions will be started after successful authentication of key.  </a:t>
            </a:r>
          </a:p>
          <a:p>
            <a:pPr marL="285750" indent="-285750">
              <a:buFont typeface="Arial" panose="020B0604020202020204" pitchFamily="34" charset="0"/>
              <a:buChar char="•"/>
            </a:pPr>
            <a:r>
              <a:rPr lang="en-US" dirty="0"/>
              <a:t>Comfort functionalities will be terminated if the comfort sensor is released on the outer door handle and when terminal/ locking status changes.  </a:t>
            </a:r>
          </a:p>
          <a:p>
            <a:pPr marL="285750" indent="-285750">
              <a:buFont typeface="Arial" panose="020B0604020202020204" pitchFamily="34" charset="0"/>
              <a:buChar char="•"/>
            </a:pPr>
            <a:r>
              <a:rPr lang="en-US" dirty="0"/>
              <a:t>Comfort functionalities can also be terminated if any other sensor on the outer door handle is activated.</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0513" y="1280274"/>
            <a:ext cx="2366513" cy="1975449"/>
          </a:xfrm>
          <a:prstGeom prst="rect">
            <a:avLst/>
          </a:prstGeom>
        </p:spPr>
      </p:pic>
    </p:spTree>
    <p:extLst>
      <p:ext uri="{BB962C8B-B14F-4D97-AF65-F5344CB8AC3E}">
        <p14:creationId xmlns:p14="http://schemas.microsoft.com/office/powerpoint/2010/main" val="30903233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100532"/>
          </a:xfrm>
        </p:spPr>
        <p:txBody>
          <a:bodyPr/>
          <a:lstStyle/>
          <a:p>
            <a:r>
              <a:rPr lang="en-US" dirty="0" smtClean="0"/>
              <a:t>KG User PSA</a:t>
            </a:r>
            <a:endParaRPr lang="en-US" dirty="0"/>
          </a:p>
        </p:txBody>
      </p:sp>
      <p:pic>
        <p:nvPicPr>
          <p:cNvPr id="5" name="QSRzH8_c3W0"/>
          <p:cNvPicPr>
            <a:picLocks noGrp="1" noRot="1" noChangeAspect="1"/>
          </p:cNvPicPr>
          <p:nvPr>
            <p:ph idx="1"/>
            <a:videoFile r:link="rId1"/>
          </p:nvPr>
        </p:nvPicPr>
        <p:blipFill>
          <a:blip r:embed="rId3"/>
          <a:stretch>
            <a:fillRect/>
          </a:stretch>
        </p:blipFill>
        <p:spPr>
          <a:xfrm>
            <a:off x="3460750" y="759125"/>
            <a:ext cx="8307851" cy="5322498"/>
          </a:xfrm>
          <a:prstGeom prst="rect">
            <a:avLst/>
          </a:prstGeom>
        </p:spPr>
      </p:pic>
      <p:sp>
        <p:nvSpPr>
          <p:cNvPr id="4" name="Text Placeholder 3"/>
          <p:cNvSpPr>
            <a:spLocks noGrp="1"/>
          </p:cNvSpPr>
          <p:nvPr>
            <p:ph type="body" sz="half" idx="2"/>
          </p:nvPr>
        </p:nvSpPr>
        <p:spPr/>
        <p:txBody>
          <a:bodyPr/>
          <a:lstStyle/>
          <a:p>
            <a:r>
              <a:rPr lang="en-US" dirty="0"/>
              <a:t>Mercedes Benz Keyless Go Comfort Entry System for E / S / GLA / GLC / GLE / CLS Class, induction locking and unlock your car, close windows and rear view mirror automatically after locking car</a:t>
            </a:r>
          </a:p>
        </p:txBody>
      </p:sp>
    </p:spTree>
    <p:extLst>
      <p:ext uri="{BB962C8B-B14F-4D97-AF65-F5344CB8AC3E}">
        <p14:creationId xmlns:p14="http://schemas.microsoft.com/office/powerpoint/2010/main" val="20274447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582283"/>
          </a:xfrm>
        </p:spPr>
        <p:txBody>
          <a:bodyPr>
            <a:normAutofit fontScale="90000"/>
          </a:bodyPr>
          <a:lstStyle/>
          <a:p>
            <a:r>
              <a:rPr lang="en-US" dirty="0" smtClean="0"/>
              <a:t>   Door </a:t>
            </a:r>
            <a:r>
              <a:rPr lang="en-US" dirty="0"/>
              <a:t>Handle </a:t>
            </a:r>
            <a:r>
              <a:rPr lang="en-US" dirty="0" smtClean="0"/>
              <a:t>     Telegram / Log</a:t>
            </a:r>
            <a:endParaRPr lang="en-US" dirty="0"/>
          </a:p>
        </p:txBody>
      </p:sp>
      <p:sp>
        <p:nvSpPr>
          <p:cNvPr id="4" name="Text Placeholder 3"/>
          <p:cNvSpPr>
            <a:spLocks noGrp="1"/>
          </p:cNvSpPr>
          <p:nvPr>
            <p:ph type="body" sz="half" idx="2"/>
          </p:nvPr>
        </p:nvSpPr>
        <p:spPr>
          <a:xfrm>
            <a:off x="256032" y="1725283"/>
            <a:ext cx="2834640" cy="4270076"/>
          </a:xfrm>
        </p:spPr>
        <p:txBody>
          <a:bodyPr>
            <a:normAutofit lnSpcReduction="10000"/>
          </a:bodyPr>
          <a:lstStyle/>
          <a:p>
            <a:r>
              <a:rPr lang="en-US" kern="0" dirty="0"/>
              <a:t>The door handle sends a pre-pulse before the first telegram. This serves to awaken the current receiver as well as  activate the receive mode, so that already the first door handle telegram can be received and evaluated. This first impulse is present only in the first protocol. All other telegrams which are cyclically sent wont have </a:t>
            </a:r>
            <a:r>
              <a:rPr lang="en-US" kern="0" dirty="0" smtClean="0"/>
              <a:t>pre-impulse </a:t>
            </a:r>
            <a:r>
              <a:rPr lang="en-US" kern="0" dirty="0"/>
              <a:t>but will have only an "intermission".</a:t>
            </a:r>
          </a:p>
          <a:p>
            <a:r>
              <a:rPr lang="en-US" kern="0" dirty="0"/>
              <a:t>Error Bit will be set when there is any invalid length of door handle protocol is detected or any incorrect message is present in any other bit fields of door handle protocol.  </a:t>
            </a:r>
          </a:p>
          <a:p>
            <a:r>
              <a:rPr lang="en-US" kern="0" dirty="0"/>
              <a:t>The Protocol of the door handle is repeated cyclically for minimum 7ms and maximum of 20 </a:t>
            </a:r>
            <a:r>
              <a:rPr lang="en-US" kern="0" dirty="0" err="1"/>
              <a:t>ms.</a:t>
            </a:r>
            <a:endParaRPr lang="en-US" kern="0" dirty="0"/>
          </a:p>
          <a:p>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2862" y="888520"/>
            <a:ext cx="8045929" cy="3105509"/>
          </a:xfrm>
          <a:prstGeom prst="rect">
            <a:avLst/>
          </a:prstGeom>
          <a:noFill/>
          <a:ln>
            <a:noFill/>
          </a:ln>
        </p:spPr>
      </p:pic>
      <p:pic>
        <p:nvPicPr>
          <p:cNvPr id="6" name="Picture 5"/>
          <p:cNvPicPr>
            <a:picLocks noChangeAspect="1"/>
          </p:cNvPicPr>
          <p:nvPr/>
        </p:nvPicPr>
        <p:blipFill>
          <a:blip r:embed="rId3"/>
          <a:stretch>
            <a:fillRect/>
          </a:stretch>
        </p:blipFill>
        <p:spPr>
          <a:xfrm>
            <a:off x="4468652" y="4443886"/>
            <a:ext cx="6236729" cy="1444801"/>
          </a:xfrm>
          <a:prstGeom prst="rect">
            <a:avLst/>
          </a:prstGeom>
        </p:spPr>
      </p:pic>
    </p:spTree>
    <p:extLst>
      <p:ext uri="{BB962C8B-B14F-4D97-AF65-F5344CB8AC3E}">
        <p14:creationId xmlns:p14="http://schemas.microsoft.com/office/powerpoint/2010/main" val="26423916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791853"/>
            <a:ext cx="8791575" cy="1857079"/>
          </a:xfrm>
        </p:spPr>
        <p:txBody>
          <a:bodyPr>
            <a:normAutofit/>
          </a:bodyPr>
          <a:lstStyle/>
          <a:p>
            <a:pPr algn="ctr"/>
            <a:r>
              <a:rPr lang="en-US" sz="2800" dirty="0" smtClean="0"/>
              <a:t>Keyless go Door handle simulation </a:t>
            </a:r>
            <a:br>
              <a:rPr lang="en-US" sz="2800" dirty="0" smtClean="0"/>
            </a:br>
            <a:r>
              <a:rPr lang="en-US" sz="2800" dirty="0" smtClean="0"/>
              <a:t>using INTEL max 10</a:t>
            </a:r>
            <a:endParaRPr lang="en-US" sz="2800" dirty="0"/>
          </a:p>
        </p:txBody>
      </p:sp>
      <p:sp>
        <p:nvSpPr>
          <p:cNvPr id="3" name="Subtitle 2"/>
          <p:cNvSpPr>
            <a:spLocks noGrp="1"/>
          </p:cNvSpPr>
          <p:nvPr>
            <p:ph type="subTitle" idx="1"/>
          </p:nvPr>
        </p:nvSpPr>
        <p:spPr>
          <a:xfrm>
            <a:off x="2442032" y="3488917"/>
            <a:ext cx="8791575" cy="2072898"/>
          </a:xfrm>
        </p:spPr>
        <p:txBody>
          <a:bodyPr>
            <a:normAutofit fontScale="85000" lnSpcReduction="10000"/>
          </a:bodyPr>
          <a:lstStyle/>
          <a:p>
            <a:pPr marL="342900" indent="-342900">
              <a:buFont typeface="Wingdings" panose="05000000000000000000" pitchFamily="2" charset="2"/>
              <a:buChar char="Ø"/>
            </a:pPr>
            <a:r>
              <a:rPr lang="en-US" dirty="0" smtClean="0"/>
              <a:t>Using Intel max 10 to act as an interface between the Keyless go ECU and the RTPC, TO SIMULATE THE FUNCTIONALITIES OF THE DOOR HANDLE.</a:t>
            </a:r>
          </a:p>
          <a:p>
            <a:pPr marL="342900" indent="-342900">
              <a:buFont typeface="Wingdings" panose="05000000000000000000" pitchFamily="2" charset="2"/>
              <a:buChar char="Ø"/>
            </a:pPr>
            <a:r>
              <a:rPr lang="en-US" dirty="0" smtClean="0"/>
              <a:t>RS-232 COMMUNICATION AS THE SERIAL INTERFACE BETWEEN TRANSMITTING SYSTEM AND THE MAX 10 DEV BOARD. Simulation and implementation strategy are the primary focus of this presentation.</a:t>
            </a:r>
          </a:p>
          <a:p>
            <a:pPr marL="342900" indent="-342900">
              <a:buFont typeface="Wingdings" panose="05000000000000000000" pitchFamily="2" charset="2"/>
              <a:buChar char="Ø"/>
            </a:pPr>
            <a:r>
              <a:rPr lang="en-US" dirty="0" smtClean="0"/>
              <a:t>gigabit Ethernet communication interface covered towards the end.</a:t>
            </a:r>
            <a:endParaRPr lang="en-US" dirty="0"/>
          </a:p>
        </p:txBody>
      </p:sp>
    </p:spTree>
    <p:extLst>
      <p:ext uri="{BB962C8B-B14F-4D97-AF65-F5344CB8AC3E}">
        <p14:creationId xmlns:p14="http://schemas.microsoft.com/office/powerpoint/2010/main" val="11305925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24160" y="256208"/>
            <a:ext cx="9905998" cy="1478570"/>
          </a:xfrm>
        </p:spPr>
        <p:txBody>
          <a:bodyPr/>
          <a:lstStyle/>
          <a:p>
            <a:pPr algn="ctr"/>
            <a:r>
              <a:rPr lang="en-US" dirty="0" smtClean="0"/>
              <a:t>Verilog module control </a:t>
            </a:r>
            <a:r>
              <a:rPr lang="en-US" smtClean="0"/>
              <a:t>Flow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8136" y="1570007"/>
            <a:ext cx="10787571" cy="4442603"/>
          </a:xfrm>
        </p:spPr>
      </p:pic>
    </p:spTree>
    <p:extLst>
      <p:ext uri="{BB962C8B-B14F-4D97-AF65-F5344CB8AC3E}">
        <p14:creationId xmlns:p14="http://schemas.microsoft.com/office/powerpoint/2010/main" val="9931538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100044"/>
            <a:ext cx="9905998" cy="1478570"/>
          </a:xfrm>
        </p:spPr>
        <p:txBody>
          <a:bodyPr/>
          <a:lstStyle/>
          <a:p>
            <a:pPr algn="ctr"/>
            <a:r>
              <a:rPr lang="en-US" dirty="0" smtClean="0"/>
              <a:t>Verilog codebase </a:t>
            </a:r>
            <a:r>
              <a:rPr lang="en-US" dirty="0" err="1" smtClean="0"/>
              <a:t>config</a:t>
            </a:r>
            <a:endParaRPr lang="en-US" dirty="0"/>
          </a:p>
        </p:txBody>
      </p:sp>
      <p:sp>
        <p:nvSpPr>
          <p:cNvPr id="3" name="Content Placeholder 2"/>
          <p:cNvSpPr>
            <a:spLocks noGrp="1"/>
          </p:cNvSpPr>
          <p:nvPr>
            <p:ph idx="1"/>
          </p:nvPr>
        </p:nvSpPr>
        <p:spPr>
          <a:xfrm>
            <a:off x="1172328" y="1333387"/>
            <a:ext cx="9905999" cy="3541714"/>
          </a:xfrm>
        </p:spPr>
        <p:txBody>
          <a:bodyPr/>
          <a:lstStyle/>
          <a:p>
            <a:pPr>
              <a:buFont typeface="Wingdings" panose="05000000000000000000" pitchFamily="2" charset="2"/>
              <a:buChar char="q"/>
            </a:pPr>
            <a:r>
              <a:rPr lang="en-US" dirty="0" smtClean="0"/>
              <a:t> Configuration :</a:t>
            </a:r>
          </a:p>
          <a:p>
            <a:pPr>
              <a:buFont typeface="Wingdings" panose="05000000000000000000" pitchFamily="2" charset="2"/>
              <a:buChar char="§"/>
            </a:pPr>
            <a:r>
              <a:rPr lang="en-US" dirty="0"/>
              <a:t> </a:t>
            </a:r>
            <a:r>
              <a:rPr lang="en-US" dirty="0" smtClean="0"/>
              <a:t>Controllable Parameters with specifications :</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05516866"/>
              </p:ext>
            </p:extLst>
          </p:nvPr>
        </p:nvGraphicFramePr>
        <p:xfrm>
          <a:off x="1527420" y="2669386"/>
          <a:ext cx="9581822" cy="3439058"/>
        </p:xfrm>
        <a:graphic>
          <a:graphicData uri="http://schemas.openxmlformats.org/drawingml/2006/table">
            <a:tbl>
              <a:tblPr firstRow="1" bandRow="1">
                <a:tableStyleId>{5C22544A-7EE6-4342-B048-85BDC9FD1C3A}</a:tableStyleId>
              </a:tblPr>
              <a:tblGrid>
                <a:gridCol w="4790911"/>
                <a:gridCol w="4790911"/>
              </a:tblGrid>
              <a:tr h="491294">
                <a:tc>
                  <a:txBody>
                    <a:bodyPr/>
                    <a:lstStyle/>
                    <a:p>
                      <a:pPr algn="ctr"/>
                      <a:r>
                        <a:rPr lang="en-US" dirty="0" smtClean="0"/>
                        <a:t> Parameters</a:t>
                      </a:r>
                      <a:endParaRPr lang="en-US" dirty="0"/>
                    </a:p>
                  </a:txBody>
                  <a:tcPr/>
                </a:tc>
                <a:tc>
                  <a:txBody>
                    <a:bodyPr/>
                    <a:lstStyle/>
                    <a:p>
                      <a:pPr algn="ctr"/>
                      <a:r>
                        <a:rPr lang="en-US" dirty="0" smtClean="0"/>
                        <a:t>Specifications</a:t>
                      </a:r>
                      <a:endParaRPr lang="en-US" dirty="0"/>
                    </a:p>
                  </a:txBody>
                  <a:tcPr/>
                </a:tc>
              </a:tr>
              <a:tr h="491294">
                <a:tc>
                  <a:txBody>
                    <a:bodyPr/>
                    <a:lstStyle/>
                    <a:p>
                      <a:pPr algn="ctr"/>
                      <a:r>
                        <a:rPr lang="en-US" dirty="0" smtClean="0"/>
                        <a:t>Telegram</a:t>
                      </a:r>
                      <a:r>
                        <a:rPr lang="en-US" baseline="0" dirty="0" smtClean="0"/>
                        <a:t> + NFC Presence + Reserved</a:t>
                      </a:r>
                      <a:endParaRPr lang="en-US" dirty="0"/>
                    </a:p>
                  </a:txBody>
                  <a:tcPr/>
                </a:tc>
                <a:tc>
                  <a:txBody>
                    <a:bodyPr/>
                    <a:lstStyle/>
                    <a:p>
                      <a:pPr algn="ctr"/>
                      <a:r>
                        <a:rPr lang="en-US" dirty="0" smtClean="0"/>
                        <a:t>6 bits + 1 bit + 1 bit respectively</a:t>
                      </a:r>
                      <a:endParaRPr lang="en-US" dirty="0"/>
                    </a:p>
                  </a:txBody>
                  <a:tcPr/>
                </a:tc>
              </a:tr>
              <a:tr h="491294">
                <a:tc>
                  <a:txBody>
                    <a:bodyPr/>
                    <a:lstStyle/>
                    <a:p>
                      <a:pPr algn="ctr"/>
                      <a:r>
                        <a:rPr lang="en-US" dirty="0" smtClean="0"/>
                        <a:t>Number of telegram repetition</a:t>
                      </a:r>
                      <a:endParaRPr lang="en-US" dirty="0"/>
                    </a:p>
                  </a:txBody>
                  <a:tcPr/>
                </a:tc>
                <a:tc>
                  <a:txBody>
                    <a:bodyPr/>
                    <a:lstStyle/>
                    <a:p>
                      <a:pPr algn="ctr"/>
                      <a:r>
                        <a:rPr lang="en-US" dirty="0" smtClean="0"/>
                        <a:t>8 bits value </a:t>
                      </a:r>
                      <a:endParaRPr lang="en-US" dirty="0"/>
                    </a:p>
                  </a:txBody>
                  <a:tcPr/>
                </a:tc>
              </a:tr>
              <a:tr h="491294">
                <a:tc>
                  <a:txBody>
                    <a:bodyPr/>
                    <a:lstStyle/>
                    <a:p>
                      <a:pPr algn="ctr"/>
                      <a:r>
                        <a:rPr lang="en-US" dirty="0" smtClean="0"/>
                        <a:t>ON</a:t>
                      </a:r>
                      <a:r>
                        <a:rPr lang="en-US" baseline="0" dirty="0" smtClean="0"/>
                        <a:t> duration of Telegram’s HIGH bit</a:t>
                      </a:r>
                      <a:endParaRPr lang="en-US" dirty="0"/>
                    </a:p>
                  </a:txBody>
                  <a:tcPr/>
                </a:tc>
                <a:tc>
                  <a:txBody>
                    <a:bodyPr/>
                    <a:lstStyle/>
                    <a:p>
                      <a:pPr algn="ctr"/>
                      <a:r>
                        <a:rPr lang="en-US" dirty="0" smtClean="0"/>
                        <a:t>Clock *</a:t>
                      </a:r>
                      <a:r>
                        <a:rPr lang="en-US" baseline="0" dirty="0" smtClean="0"/>
                        <a:t> 16 bits</a:t>
                      </a:r>
                      <a:endParaRPr lang="en-US" dirty="0"/>
                    </a:p>
                  </a:txBody>
                  <a:tcPr/>
                </a:tc>
              </a:tr>
              <a:tr h="491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ON</a:t>
                      </a:r>
                      <a:r>
                        <a:rPr lang="en-US" baseline="0" dirty="0" smtClean="0"/>
                        <a:t> duration of Telegram’s LOW bit</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Clock *</a:t>
                      </a:r>
                      <a:r>
                        <a:rPr lang="en-US" baseline="0" dirty="0" smtClean="0"/>
                        <a:t> 16 bits</a:t>
                      </a:r>
                      <a:endParaRPr lang="en-US" dirty="0" smtClean="0"/>
                    </a:p>
                  </a:txBody>
                  <a:tcPr/>
                </a:tc>
              </a:tr>
              <a:tr h="491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smtClean="0"/>
                        <a:t>Duration of ‘after impulse HIGH’ region</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Clock *</a:t>
                      </a:r>
                      <a:r>
                        <a:rPr lang="en-US" baseline="0" dirty="0" smtClean="0"/>
                        <a:t> 16 bits</a:t>
                      </a:r>
                      <a:endParaRPr lang="en-US" dirty="0" smtClean="0"/>
                    </a:p>
                  </a:txBody>
                  <a:tcPr/>
                </a:tc>
              </a:tr>
              <a:tr h="491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smtClean="0"/>
                        <a:t>Duration of HIGH between successive telegrams</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Clock *</a:t>
                      </a:r>
                      <a:r>
                        <a:rPr lang="en-US" baseline="0" dirty="0" smtClean="0"/>
                        <a:t> 16 bits</a:t>
                      </a:r>
                      <a:endParaRPr lang="en-US" dirty="0" smtClean="0"/>
                    </a:p>
                  </a:txBody>
                  <a:tcPr/>
                </a:tc>
              </a:tr>
            </a:tbl>
          </a:graphicData>
        </a:graphic>
      </p:graphicFrame>
    </p:spTree>
    <p:extLst>
      <p:ext uri="{BB962C8B-B14F-4D97-AF65-F5344CB8AC3E}">
        <p14:creationId xmlns:p14="http://schemas.microsoft.com/office/powerpoint/2010/main" val="18173760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478570"/>
          </a:xfrm>
        </p:spPr>
        <p:txBody>
          <a:bodyPr/>
          <a:lstStyle/>
          <a:p>
            <a:pPr algn="ctr"/>
            <a:r>
              <a:rPr lang="en-US" dirty="0" smtClean="0"/>
              <a:t> test case</a:t>
            </a:r>
            <a:endParaRPr lang="en-US" dirty="0"/>
          </a:p>
        </p:txBody>
      </p:sp>
      <p:sp>
        <p:nvSpPr>
          <p:cNvPr id="3" name="Content Placeholder 2"/>
          <p:cNvSpPr>
            <a:spLocks noGrp="1"/>
          </p:cNvSpPr>
          <p:nvPr>
            <p:ph idx="1"/>
          </p:nvPr>
        </p:nvSpPr>
        <p:spPr>
          <a:xfrm>
            <a:off x="1207400" y="1250246"/>
            <a:ext cx="9905999" cy="3541714"/>
          </a:xfrm>
        </p:spPr>
        <p:txBody>
          <a:bodyPr/>
          <a:lstStyle/>
          <a:p>
            <a:pPr>
              <a:buFont typeface="Wingdings" panose="05000000000000000000" pitchFamily="2" charset="2"/>
              <a:buChar char="Ø"/>
            </a:pPr>
            <a:r>
              <a:rPr lang="en-US" dirty="0" smtClean="0"/>
              <a:t> Following is the test case </a:t>
            </a:r>
            <a:r>
              <a:rPr lang="en-US" dirty="0" err="1" smtClean="0"/>
              <a:t>panout</a:t>
            </a:r>
            <a:r>
              <a:rPr lang="en-US"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19099757"/>
              </p:ext>
            </p:extLst>
          </p:nvPr>
        </p:nvGraphicFramePr>
        <p:xfrm>
          <a:off x="1465588" y="1830400"/>
          <a:ext cx="9581824" cy="4754880"/>
        </p:xfrm>
        <a:graphic>
          <a:graphicData uri="http://schemas.openxmlformats.org/drawingml/2006/table">
            <a:tbl>
              <a:tblPr firstRow="1" bandRow="1">
                <a:tableStyleId>{5C22544A-7EE6-4342-B048-85BDC9FD1C3A}</a:tableStyleId>
              </a:tblPr>
              <a:tblGrid>
                <a:gridCol w="2395456"/>
                <a:gridCol w="2395456"/>
                <a:gridCol w="2395456"/>
                <a:gridCol w="2395456"/>
              </a:tblGrid>
              <a:tr h="491294">
                <a:tc>
                  <a:txBody>
                    <a:bodyPr/>
                    <a:lstStyle/>
                    <a:p>
                      <a:pPr algn="ctr"/>
                      <a:r>
                        <a:rPr lang="en-US" dirty="0" smtClean="0"/>
                        <a:t> Parameters</a:t>
                      </a:r>
                      <a:endParaRPr lang="en-US" dirty="0"/>
                    </a:p>
                  </a:txBody>
                  <a:tcPr/>
                </a:tc>
                <a:tc>
                  <a:txBody>
                    <a:bodyPr/>
                    <a:lstStyle/>
                    <a:p>
                      <a:pPr algn="ctr"/>
                      <a:r>
                        <a:rPr lang="en-US" dirty="0" smtClean="0"/>
                        <a:t>Specifications</a:t>
                      </a:r>
                      <a:endParaRPr lang="en-US" dirty="0"/>
                    </a:p>
                  </a:txBody>
                  <a:tcPr/>
                </a:tc>
                <a:tc>
                  <a:txBody>
                    <a:bodyPr/>
                    <a:lstStyle/>
                    <a:p>
                      <a:pPr algn="ctr"/>
                      <a:r>
                        <a:rPr lang="en-US" dirty="0" smtClean="0"/>
                        <a:t>Requirements</a:t>
                      </a:r>
                      <a:endParaRPr lang="en-US" dirty="0"/>
                    </a:p>
                  </a:txBody>
                  <a:tcPr/>
                </a:tc>
                <a:tc>
                  <a:txBody>
                    <a:bodyPr/>
                    <a:lstStyle/>
                    <a:p>
                      <a:pPr algn="ctr"/>
                      <a:r>
                        <a:rPr lang="en-US" dirty="0" smtClean="0"/>
                        <a:t>Serial Inputs</a:t>
                      </a:r>
                    </a:p>
                    <a:p>
                      <a:pPr algn="ctr"/>
                      <a:r>
                        <a:rPr lang="en-US" dirty="0" smtClean="0"/>
                        <a:t>10MHz Clock</a:t>
                      </a:r>
                      <a:endParaRPr lang="en-US" dirty="0"/>
                    </a:p>
                  </a:txBody>
                  <a:tcPr/>
                </a:tc>
              </a:tr>
              <a:tr h="491294">
                <a:tc>
                  <a:txBody>
                    <a:bodyPr/>
                    <a:lstStyle/>
                    <a:p>
                      <a:pPr algn="ctr"/>
                      <a:r>
                        <a:rPr lang="en-US" dirty="0" smtClean="0"/>
                        <a:t>Telegram</a:t>
                      </a:r>
                      <a:r>
                        <a:rPr lang="en-US" baseline="0" dirty="0" smtClean="0"/>
                        <a:t> + NFC Presence + Reserved</a:t>
                      </a:r>
                      <a:endParaRPr lang="en-US" dirty="0"/>
                    </a:p>
                  </a:txBody>
                  <a:tcPr/>
                </a:tc>
                <a:tc>
                  <a:txBody>
                    <a:bodyPr/>
                    <a:lstStyle/>
                    <a:p>
                      <a:pPr algn="ctr"/>
                      <a:r>
                        <a:rPr lang="en-US" dirty="0" smtClean="0"/>
                        <a:t>6 bits + 1 bit + 1 bit respectively</a:t>
                      </a:r>
                      <a:endParaRPr lang="en-US" dirty="0"/>
                    </a:p>
                  </a:txBody>
                  <a:tcPr/>
                </a:tc>
                <a:tc>
                  <a:txBody>
                    <a:bodyPr/>
                    <a:lstStyle/>
                    <a:p>
                      <a:pPr algn="ctr"/>
                      <a:r>
                        <a:rPr lang="en-US" dirty="0" smtClean="0"/>
                        <a:t>HIGH – Schliessen</a:t>
                      </a:r>
                      <a:r>
                        <a:rPr lang="en-US" baseline="0" dirty="0" smtClean="0"/>
                        <a:t> &amp; Fehlerbit , NO NFC</a:t>
                      </a:r>
                      <a:endParaRPr lang="en-US" dirty="0"/>
                    </a:p>
                  </a:txBody>
                  <a:tcPr/>
                </a:tc>
                <a:tc>
                  <a:txBody>
                    <a:bodyPr/>
                    <a:lstStyle/>
                    <a:p>
                      <a:pPr algn="ctr"/>
                      <a:r>
                        <a:rPr lang="en-US" dirty="0" smtClean="0"/>
                        <a:t>HEX 64</a:t>
                      </a:r>
                      <a:endParaRPr lang="en-US" dirty="0"/>
                    </a:p>
                  </a:txBody>
                  <a:tcPr/>
                </a:tc>
              </a:tr>
              <a:tr h="491294">
                <a:tc>
                  <a:txBody>
                    <a:bodyPr/>
                    <a:lstStyle/>
                    <a:p>
                      <a:pPr algn="ctr"/>
                      <a:r>
                        <a:rPr lang="en-US" dirty="0" smtClean="0"/>
                        <a:t>Number of telegram repetition</a:t>
                      </a:r>
                      <a:endParaRPr lang="en-US" dirty="0"/>
                    </a:p>
                  </a:txBody>
                  <a:tcPr/>
                </a:tc>
                <a:tc>
                  <a:txBody>
                    <a:bodyPr/>
                    <a:lstStyle/>
                    <a:p>
                      <a:pPr algn="ctr"/>
                      <a:r>
                        <a:rPr lang="en-US" dirty="0" smtClean="0"/>
                        <a:t>8 bits value </a:t>
                      </a:r>
                      <a:endParaRPr lang="en-US" dirty="0"/>
                    </a:p>
                  </a:txBody>
                  <a:tcPr/>
                </a:tc>
                <a:tc>
                  <a:txBody>
                    <a:bodyPr/>
                    <a:lstStyle/>
                    <a:p>
                      <a:pPr algn="ctr"/>
                      <a:r>
                        <a:rPr lang="en-US" dirty="0" smtClean="0"/>
                        <a:t>50 TIMES</a:t>
                      </a:r>
                      <a:endParaRPr lang="en-US" dirty="0"/>
                    </a:p>
                  </a:txBody>
                  <a:tcPr/>
                </a:tc>
                <a:tc>
                  <a:txBody>
                    <a:bodyPr/>
                    <a:lstStyle/>
                    <a:p>
                      <a:pPr algn="ctr"/>
                      <a:r>
                        <a:rPr lang="en-US" dirty="0" smtClean="0"/>
                        <a:t>HEX 32</a:t>
                      </a:r>
                      <a:endParaRPr lang="en-US" dirty="0"/>
                    </a:p>
                  </a:txBody>
                  <a:tcPr/>
                </a:tc>
              </a:tr>
              <a:tr h="491294">
                <a:tc>
                  <a:txBody>
                    <a:bodyPr/>
                    <a:lstStyle/>
                    <a:p>
                      <a:pPr algn="ctr"/>
                      <a:r>
                        <a:rPr lang="en-US" dirty="0" smtClean="0"/>
                        <a:t>ON</a:t>
                      </a:r>
                      <a:r>
                        <a:rPr lang="en-US" baseline="0" dirty="0" smtClean="0"/>
                        <a:t> duration of Telegram’s HIGH bit</a:t>
                      </a:r>
                      <a:endParaRPr lang="en-US" dirty="0"/>
                    </a:p>
                  </a:txBody>
                  <a:tcPr/>
                </a:tc>
                <a:tc>
                  <a:txBody>
                    <a:bodyPr/>
                    <a:lstStyle/>
                    <a:p>
                      <a:pPr algn="ctr"/>
                      <a:r>
                        <a:rPr lang="en-US" dirty="0" smtClean="0"/>
                        <a:t>Clock *</a:t>
                      </a:r>
                      <a:r>
                        <a:rPr lang="en-US" baseline="0" dirty="0" smtClean="0"/>
                        <a:t> 16 bits</a:t>
                      </a:r>
                      <a:endParaRPr lang="en-US" dirty="0"/>
                    </a:p>
                  </a:txBody>
                  <a:tcPr/>
                </a:tc>
                <a:tc>
                  <a:txBody>
                    <a:bodyPr/>
                    <a:lstStyle/>
                    <a:p>
                      <a:pPr algn="ctr"/>
                      <a:r>
                        <a:rPr lang="en-US" dirty="0" smtClean="0"/>
                        <a:t>210 microseconds</a:t>
                      </a:r>
                      <a:endParaRPr lang="en-US" dirty="0"/>
                    </a:p>
                  </a:txBody>
                  <a:tcPr/>
                </a:tc>
                <a:tc>
                  <a:txBody>
                    <a:bodyPr/>
                    <a:lstStyle/>
                    <a:p>
                      <a:pPr algn="ctr"/>
                      <a:r>
                        <a:rPr lang="en-US" dirty="0" smtClean="0"/>
                        <a:t>7-0 : HEX 34</a:t>
                      </a:r>
                    </a:p>
                    <a:p>
                      <a:pPr algn="ctr"/>
                      <a:r>
                        <a:rPr lang="en-US" dirty="0" smtClean="0"/>
                        <a:t>15-8 : HEX 08</a:t>
                      </a:r>
                      <a:endParaRPr lang="en-US" dirty="0"/>
                    </a:p>
                  </a:txBody>
                  <a:tcPr/>
                </a:tc>
              </a:tr>
              <a:tr h="491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ON</a:t>
                      </a:r>
                      <a:r>
                        <a:rPr lang="en-US" baseline="0" dirty="0" smtClean="0"/>
                        <a:t> duration of Telegram’s LOW bit</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Clock *</a:t>
                      </a:r>
                      <a:r>
                        <a:rPr lang="en-US" baseline="0" dirty="0" smtClean="0"/>
                        <a:t> 16 bits</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90 microseconds</a:t>
                      </a:r>
                    </a:p>
                  </a:txBody>
                  <a:tcPr/>
                </a:tc>
                <a:tc>
                  <a:txBody>
                    <a:bodyPr/>
                    <a:lstStyle/>
                    <a:p>
                      <a:pPr algn="ctr"/>
                      <a:r>
                        <a:rPr lang="en-US" dirty="0" smtClean="0"/>
                        <a:t>7-0 : HEX 84</a:t>
                      </a:r>
                    </a:p>
                    <a:p>
                      <a:pPr algn="ctr"/>
                      <a:r>
                        <a:rPr lang="en-US" dirty="0" smtClean="0"/>
                        <a:t>15-8 : HEX 03</a:t>
                      </a:r>
                    </a:p>
                  </a:txBody>
                  <a:tcPr/>
                </a:tc>
              </a:tr>
              <a:tr h="491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smtClean="0"/>
                        <a:t>Duration of ‘after impulse HIGH’ region</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Clock *</a:t>
                      </a:r>
                      <a:r>
                        <a:rPr lang="en-US" baseline="0" dirty="0" smtClean="0"/>
                        <a:t> 16 bits</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1.5 milliseconds</a:t>
                      </a:r>
                    </a:p>
                  </a:txBody>
                  <a:tcPr/>
                </a:tc>
                <a:tc>
                  <a:txBody>
                    <a:bodyPr/>
                    <a:lstStyle/>
                    <a:p>
                      <a:pPr algn="ctr"/>
                      <a:r>
                        <a:rPr lang="en-US" dirty="0" smtClean="0"/>
                        <a:t>7-0 : HEX 98</a:t>
                      </a:r>
                    </a:p>
                    <a:p>
                      <a:pPr algn="ctr"/>
                      <a:r>
                        <a:rPr lang="en-US" dirty="0" smtClean="0"/>
                        <a:t>15-8 : HEX 3A</a:t>
                      </a:r>
                    </a:p>
                  </a:txBody>
                  <a:tcPr/>
                </a:tc>
              </a:tr>
              <a:tr h="491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smtClean="0"/>
                        <a:t>Duration of HIGH between successive telegrams</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Clock *</a:t>
                      </a:r>
                      <a:r>
                        <a:rPr lang="en-US" baseline="0" dirty="0" smtClean="0"/>
                        <a:t> 16 bits</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5 milliseconds</a:t>
                      </a:r>
                    </a:p>
                  </a:txBody>
                  <a:tcPr/>
                </a:tc>
                <a:tc>
                  <a:txBody>
                    <a:bodyPr/>
                    <a:lstStyle/>
                    <a:p>
                      <a:pPr algn="ctr"/>
                      <a:r>
                        <a:rPr lang="en-US" dirty="0" smtClean="0"/>
                        <a:t>7-0 : HEX 50</a:t>
                      </a:r>
                    </a:p>
                    <a:p>
                      <a:pPr algn="ctr"/>
                      <a:r>
                        <a:rPr lang="en-US" dirty="0" smtClean="0"/>
                        <a:t>15-8 : HEX C3</a:t>
                      </a:r>
                    </a:p>
                  </a:txBody>
                  <a:tcPr/>
                </a:tc>
              </a:tr>
            </a:tbl>
          </a:graphicData>
        </a:graphic>
      </p:graphicFrame>
    </p:spTree>
    <p:extLst>
      <p:ext uri="{BB962C8B-B14F-4D97-AF65-F5344CB8AC3E}">
        <p14:creationId xmlns:p14="http://schemas.microsoft.com/office/powerpoint/2010/main" val="21281614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2" y="-88492"/>
            <a:ext cx="9905998" cy="1478570"/>
          </a:xfrm>
        </p:spPr>
        <p:txBody>
          <a:bodyPr/>
          <a:lstStyle/>
          <a:p>
            <a:pPr algn="ctr"/>
            <a:r>
              <a:rPr lang="en-US" dirty="0" smtClean="0"/>
              <a:t> TEST CASE RESULTs</a:t>
            </a:r>
            <a:endParaRPr lang="en-US" dirty="0"/>
          </a:p>
        </p:txBody>
      </p:sp>
      <p:sp>
        <p:nvSpPr>
          <p:cNvPr id="3" name="Content Placeholder 2"/>
          <p:cNvSpPr>
            <a:spLocks noGrp="1"/>
          </p:cNvSpPr>
          <p:nvPr>
            <p:ph idx="1"/>
          </p:nvPr>
        </p:nvSpPr>
        <p:spPr>
          <a:xfrm>
            <a:off x="1141411" y="1067870"/>
            <a:ext cx="9905999" cy="5621894"/>
          </a:xfrm>
        </p:spPr>
        <p:txBody>
          <a:bodyPr>
            <a:normAutofit/>
          </a:bodyPr>
          <a:lstStyle/>
          <a:p>
            <a:pPr>
              <a:buFont typeface="Wingdings" panose="05000000000000000000" pitchFamily="2" charset="2"/>
              <a:buChar char="v"/>
            </a:pPr>
            <a:r>
              <a:rPr lang="en-US" dirty="0" smtClean="0"/>
              <a:t> Zoomed Out View : 50 Number of Repetitions</a:t>
            </a:r>
          </a:p>
          <a:p>
            <a:pPr marL="0" indent="0">
              <a:buNone/>
            </a:pPr>
            <a:endParaRPr lang="en-US" dirty="0" smtClean="0"/>
          </a:p>
          <a:p>
            <a:pPr marL="0" indent="0">
              <a:buNone/>
            </a:pPr>
            <a:endParaRPr lang="en-US" dirty="0"/>
          </a:p>
          <a:p>
            <a:pPr>
              <a:buFont typeface="Wingdings" panose="05000000000000000000" pitchFamily="2" charset="2"/>
              <a:buChar char="v"/>
            </a:pPr>
            <a:r>
              <a:rPr lang="en-US" dirty="0" smtClean="0"/>
              <a:t> Zoomed IN View : </a:t>
            </a:r>
            <a:r>
              <a:rPr lang="en-US" dirty="0"/>
              <a:t>HIGH – Schliessen &amp; Fehlerbit , NO </a:t>
            </a:r>
            <a:r>
              <a:rPr lang="en-US" dirty="0" smtClean="0"/>
              <a:t>NFC</a:t>
            </a:r>
          </a:p>
          <a:p>
            <a:pPr>
              <a:buFont typeface="Wingdings" panose="05000000000000000000" pitchFamily="2" charset="2"/>
              <a:buChar char="v"/>
            </a:pPr>
            <a:endParaRPr lang="en-US" dirty="0"/>
          </a:p>
          <a:p>
            <a:pPr>
              <a:buFont typeface="Wingdings" panose="05000000000000000000" pitchFamily="2" charset="2"/>
              <a:buChar char="v"/>
            </a:pPr>
            <a:endParaRPr lang="en-US" dirty="0" smtClean="0"/>
          </a:p>
          <a:p>
            <a:pPr>
              <a:buFont typeface="Wingdings" panose="05000000000000000000" pitchFamily="2" charset="2"/>
              <a:buChar char="v"/>
            </a:pPr>
            <a:r>
              <a:rPr lang="en-US" dirty="0"/>
              <a:t> </a:t>
            </a:r>
            <a:r>
              <a:rPr lang="en-US" dirty="0" smtClean="0"/>
              <a:t>Region of HIGH between Impulse and First Telegram : 1.5 milliseconds</a:t>
            </a:r>
          </a:p>
          <a:p>
            <a:pPr marL="0" indent="0">
              <a:buNone/>
            </a:pPr>
            <a:endParaRPr lang="en-US" dirty="0" smtClean="0"/>
          </a:p>
          <a:p>
            <a:pPr marL="0" indent="0">
              <a:buNone/>
            </a:pPr>
            <a:r>
              <a:rPr lang="en-US" dirty="0" smtClean="0"/>
              <a:t>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060"/>
            <a:ext cx="12192000" cy="10732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3355317"/>
            <a:ext cx="12192000" cy="10470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099901"/>
            <a:ext cx="12190411" cy="1150070"/>
          </a:xfrm>
          <a:prstGeom prst="rect">
            <a:avLst/>
          </a:prstGeom>
        </p:spPr>
      </p:pic>
    </p:spTree>
    <p:extLst>
      <p:ext uri="{BB962C8B-B14F-4D97-AF65-F5344CB8AC3E}">
        <p14:creationId xmlns:p14="http://schemas.microsoft.com/office/powerpoint/2010/main" val="4337648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HIL Systems: Basics and Components</a:t>
            </a:r>
            <a:endParaRPr lang="en-US" dirty="0"/>
          </a:p>
        </p:txBody>
      </p:sp>
      <p:sp>
        <p:nvSpPr>
          <p:cNvPr id="5" name="Content Placeholder 4"/>
          <p:cNvSpPr>
            <a:spLocks noGrp="1"/>
          </p:cNvSpPr>
          <p:nvPr>
            <p:ph sz="half" idx="1"/>
          </p:nvPr>
        </p:nvSpPr>
        <p:spPr/>
        <p:txBody>
          <a:bodyPr>
            <a:normAutofit fontScale="70000" lnSpcReduction="20000"/>
          </a:bodyPr>
          <a:lstStyle/>
          <a:p>
            <a:pPr>
              <a:buFont typeface="Wingdings" panose="05000000000000000000" pitchFamily="2" charset="2"/>
              <a:buChar char="q"/>
            </a:pPr>
            <a:r>
              <a:rPr lang="en-US" b="1" i="1" dirty="0" smtClean="0"/>
              <a:t> Hardware </a:t>
            </a:r>
            <a:r>
              <a:rPr lang="en-US" b="1" i="1" dirty="0"/>
              <a:t>Components of the HIL </a:t>
            </a:r>
            <a:r>
              <a:rPr lang="en-US" b="1" i="1" dirty="0" smtClean="0"/>
              <a:t>System:</a:t>
            </a:r>
          </a:p>
          <a:p>
            <a:pPr>
              <a:buFont typeface="Wingdings" panose="05000000000000000000" pitchFamily="2" charset="2"/>
              <a:buChar char="Ø"/>
            </a:pPr>
            <a:r>
              <a:rPr lang="en-US" b="1" i="1" dirty="0" smtClean="0"/>
              <a:t> </a:t>
            </a:r>
            <a:r>
              <a:rPr lang="en-US" b="1" dirty="0" smtClean="0"/>
              <a:t>Host PC</a:t>
            </a:r>
          </a:p>
          <a:p>
            <a:pPr>
              <a:buFont typeface="Wingdings" panose="05000000000000000000" pitchFamily="2" charset="2"/>
              <a:buChar char="Ø"/>
            </a:pPr>
            <a:r>
              <a:rPr lang="en-US" b="1" dirty="0" smtClean="0"/>
              <a:t>Real-time processor system</a:t>
            </a:r>
          </a:p>
          <a:p>
            <a:pPr>
              <a:buFont typeface="Wingdings" panose="05000000000000000000" pitchFamily="2" charset="2"/>
              <a:buChar char="Ø"/>
            </a:pPr>
            <a:r>
              <a:rPr lang="en-US" b="1" dirty="0" smtClean="0"/>
              <a:t>I/O </a:t>
            </a:r>
            <a:r>
              <a:rPr lang="en-US" b="1" dirty="0"/>
              <a:t>boards and signal </a:t>
            </a:r>
            <a:r>
              <a:rPr lang="en-US" b="1" dirty="0" smtClean="0"/>
              <a:t>conditioning</a:t>
            </a:r>
          </a:p>
          <a:p>
            <a:pPr>
              <a:buFont typeface="Wingdings" panose="05000000000000000000" pitchFamily="2" charset="2"/>
              <a:buChar char="Ø"/>
            </a:pPr>
            <a:r>
              <a:rPr lang="en-US" b="1" dirty="0"/>
              <a:t>Bus </a:t>
            </a:r>
            <a:r>
              <a:rPr lang="en-US" b="1" dirty="0" smtClean="0"/>
              <a:t>systems</a:t>
            </a:r>
          </a:p>
          <a:p>
            <a:pPr>
              <a:buFont typeface="Wingdings" panose="05000000000000000000" pitchFamily="2" charset="2"/>
              <a:buChar char="Ø"/>
            </a:pPr>
            <a:r>
              <a:rPr lang="en-US" b="1" dirty="0"/>
              <a:t>Electrical loads and load </a:t>
            </a:r>
            <a:r>
              <a:rPr lang="en-US" b="1" dirty="0" smtClean="0"/>
              <a:t>simulation</a:t>
            </a:r>
          </a:p>
          <a:p>
            <a:pPr>
              <a:buFont typeface="Wingdings" panose="05000000000000000000" pitchFamily="2" charset="2"/>
              <a:buChar char="Ø"/>
            </a:pPr>
            <a:r>
              <a:rPr lang="en-US" b="1" dirty="0"/>
              <a:t>Electrical fault </a:t>
            </a:r>
            <a:r>
              <a:rPr lang="en-US" b="1" dirty="0" smtClean="0"/>
              <a:t>simulation</a:t>
            </a:r>
          </a:p>
          <a:p>
            <a:pPr>
              <a:buFont typeface="Wingdings" panose="05000000000000000000" pitchFamily="2" charset="2"/>
              <a:buChar char="Ø"/>
            </a:pPr>
            <a:r>
              <a:rPr lang="en-US" b="1" dirty="0"/>
              <a:t>Real </a:t>
            </a:r>
            <a:r>
              <a:rPr lang="en-US" b="1" dirty="0" smtClean="0"/>
              <a:t>components</a:t>
            </a:r>
          </a:p>
          <a:p>
            <a:pPr>
              <a:buFont typeface="Wingdings" panose="05000000000000000000" pitchFamily="2" charset="2"/>
              <a:buChar char="Ø"/>
            </a:pPr>
            <a:r>
              <a:rPr lang="en-US" b="1" dirty="0"/>
              <a:t>Power </a:t>
            </a:r>
            <a:r>
              <a:rPr lang="en-US" b="1" dirty="0" smtClean="0"/>
              <a:t>supply</a:t>
            </a:r>
            <a:endParaRPr lang="en-US" dirty="0"/>
          </a:p>
        </p:txBody>
      </p:sp>
      <p:sp>
        <p:nvSpPr>
          <p:cNvPr id="6" name="Content Placeholder 5"/>
          <p:cNvSpPr>
            <a:spLocks noGrp="1"/>
          </p:cNvSpPr>
          <p:nvPr>
            <p:ph sz="half" idx="2"/>
          </p:nvPr>
        </p:nvSpPr>
        <p:spPr/>
        <p:txBody>
          <a:bodyPr>
            <a:normAutofit fontScale="70000" lnSpcReduction="20000"/>
          </a:bodyPr>
          <a:lstStyle/>
          <a:p>
            <a:pPr>
              <a:buFont typeface="Wingdings" panose="05000000000000000000" pitchFamily="2" charset="2"/>
              <a:buChar char="q"/>
            </a:pPr>
            <a:r>
              <a:rPr lang="en-US" b="1" i="1" dirty="0" smtClean="0"/>
              <a:t> Software </a:t>
            </a:r>
            <a:r>
              <a:rPr lang="en-US" b="1" i="1" dirty="0"/>
              <a:t>Components of the HIL </a:t>
            </a:r>
            <a:r>
              <a:rPr lang="en-US" b="1" i="1" dirty="0" smtClean="0"/>
              <a:t>System</a:t>
            </a:r>
          </a:p>
          <a:p>
            <a:pPr>
              <a:buFont typeface="Wingdings" panose="05000000000000000000" pitchFamily="2" charset="2"/>
              <a:buChar char="Ø"/>
            </a:pPr>
            <a:r>
              <a:rPr lang="en-US" i="1" dirty="0"/>
              <a:t>Operating Software (Implementation and Experiment </a:t>
            </a:r>
            <a:r>
              <a:rPr lang="en-US" i="1" dirty="0" smtClean="0"/>
              <a:t>Software)</a:t>
            </a:r>
          </a:p>
          <a:p>
            <a:pPr>
              <a:buFont typeface="Wingdings" panose="05000000000000000000" pitchFamily="2" charset="2"/>
              <a:buChar char="Ø"/>
            </a:pPr>
            <a:r>
              <a:rPr lang="en-US" i="1" dirty="0"/>
              <a:t>Real-Time </a:t>
            </a:r>
            <a:r>
              <a:rPr lang="en-US" i="1" dirty="0" smtClean="0"/>
              <a:t>Software</a:t>
            </a:r>
          </a:p>
          <a:p>
            <a:pPr>
              <a:buFont typeface="Wingdings" panose="05000000000000000000" pitchFamily="2" charset="2"/>
              <a:buChar char="Ø"/>
            </a:pPr>
            <a:r>
              <a:rPr lang="en-US" i="1" dirty="0"/>
              <a:t>Dynamic </a:t>
            </a:r>
            <a:r>
              <a:rPr lang="en-US" i="1" dirty="0" smtClean="0"/>
              <a:t>Models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519649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4533" y="94268"/>
            <a:ext cx="9905999" cy="6858000"/>
          </a:xfrm>
        </p:spPr>
        <p:txBody>
          <a:bodyPr>
            <a:normAutofit/>
          </a:bodyPr>
          <a:lstStyle/>
          <a:p>
            <a:pPr>
              <a:buFont typeface="Wingdings" panose="05000000000000000000" pitchFamily="2" charset="2"/>
              <a:buChar char="v"/>
            </a:pPr>
            <a:r>
              <a:rPr lang="en-US" dirty="0" smtClean="0"/>
              <a:t> ON </a:t>
            </a:r>
            <a:r>
              <a:rPr lang="en-US" dirty="0"/>
              <a:t>duration of Telegram’s HIGH </a:t>
            </a:r>
            <a:r>
              <a:rPr lang="en-US" dirty="0" smtClean="0"/>
              <a:t>bit : 210 microseconds</a:t>
            </a:r>
            <a:endParaRPr lang="en-US" dirty="0"/>
          </a:p>
          <a:p>
            <a:pPr>
              <a:buFont typeface="Wingdings" panose="05000000000000000000" pitchFamily="2" charset="2"/>
              <a:buChar char="v"/>
            </a:pPr>
            <a:endParaRPr lang="en-US" dirty="0" smtClean="0"/>
          </a:p>
          <a:p>
            <a:pPr marL="0" indent="0">
              <a:buNone/>
            </a:pPr>
            <a:endParaRPr lang="en-US" dirty="0"/>
          </a:p>
          <a:p>
            <a:pPr>
              <a:buFont typeface="Wingdings" panose="05000000000000000000" pitchFamily="2" charset="2"/>
              <a:buChar char="v"/>
            </a:pPr>
            <a:r>
              <a:rPr lang="en-US" dirty="0" smtClean="0"/>
              <a:t> OFF </a:t>
            </a:r>
            <a:r>
              <a:rPr lang="en-US" dirty="0"/>
              <a:t>duration of Telegram’s </a:t>
            </a:r>
            <a:r>
              <a:rPr lang="en-US" dirty="0" smtClean="0"/>
              <a:t>LOW </a:t>
            </a:r>
            <a:r>
              <a:rPr lang="en-US" dirty="0"/>
              <a:t>bit </a:t>
            </a:r>
            <a:r>
              <a:rPr lang="en-US" dirty="0" smtClean="0"/>
              <a:t>: 100 microseconds</a:t>
            </a:r>
          </a:p>
          <a:p>
            <a:pPr marL="0" indent="0">
              <a:buNone/>
            </a:pPr>
            <a:endParaRPr lang="en-US" dirty="0" smtClean="0"/>
          </a:p>
          <a:p>
            <a:pPr marL="0" indent="0">
              <a:buNone/>
            </a:pPr>
            <a:endParaRPr lang="en-US" dirty="0"/>
          </a:p>
          <a:p>
            <a:pPr>
              <a:buFont typeface="Wingdings" panose="05000000000000000000" pitchFamily="2" charset="2"/>
              <a:buChar char="v"/>
            </a:pPr>
            <a:r>
              <a:rPr lang="en-US" dirty="0" smtClean="0"/>
              <a:t> Duration </a:t>
            </a:r>
            <a:r>
              <a:rPr lang="en-US" dirty="0"/>
              <a:t>of HIGH between successive </a:t>
            </a:r>
            <a:r>
              <a:rPr lang="en-US" dirty="0" smtClean="0"/>
              <a:t>telegrams: 5 milliseconds</a:t>
            </a:r>
          </a:p>
          <a:p>
            <a:pPr marL="0" indent="0">
              <a:buNone/>
            </a:pPr>
            <a:endParaRPr lang="en-US" dirty="0" smtClean="0"/>
          </a:p>
          <a:p>
            <a:pPr marL="0" indent="0">
              <a:buNone/>
            </a:pPr>
            <a:r>
              <a:rPr lang="en-US" dirty="0" smtClean="0"/>
              <a:t> </a:t>
            </a:r>
          </a:p>
          <a:p>
            <a:pPr>
              <a:buFont typeface="Wingdings" panose="05000000000000000000" pitchFamily="2" charset="2"/>
              <a:buChar char="v"/>
            </a:pPr>
            <a:r>
              <a:rPr lang="en-US" dirty="0" smtClean="0"/>
              <a:t> </a:t>
            </a:r>
            <a:r>
              <a:rPr lang="en-US" dirty="0"/>
              <a:t>ON duration of Telegram’s </a:t>
            </a:r>
            <a:r>
              <a:rPr lang="en-US" dirty="0" smtClean="0"/>
              <a:t>LOW </a:t>
            </a:r>
            <a:r>
              <a:rPr lang="en-US" dirty="0"/>
              <a:t>bit : 9</a:t>
            </a:r>
            <a:r>
              <a:rPr lang="en-US" dirty="0" smtClean="0"/>
              <a:t>0 </a:t>
            </a:r>
            <a:r>
              <a:rPr lang="en-US" dirty="0"/>
              <a:t>microseconds</a:t>
            </a:r>
          </a:p>
          <a:p>
            <a:pPr marL="0" indent="0">
              <a:buNone/>
            </a:pP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566"/>
            <a:ext cx="12192000" cy="111229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5188"/>
            <a:ext cx="12192000" cy="10750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90770"/>
            <a:ext cx="12192000" cy="104448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02198"/>
            <a:ext cx="12192000" cy="1055802"/>
          </a:xfrm>
          <a:prstGeom prst="rect">
            <a:avLst/>
          </a:prstGeom>
        </p:spPr>
      </p:pic>
    </p:spTree>
    <p:extLst>
      <p:ext uri="{BB962C8B-B14F-4D97-AF65-F5344CB8AC3E}">
        <p14:creationId xmlns:p14="http://schemas.microsoft.com/office/powerpoint/2010/main" val="2368374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2" y="-182761"/>
            <a:ext cx="9905998" cy="1478570"/>
          </a:xfrm>
        </p:spPr>
        <p:txBody>
          <a:bodyPr/>
          <a:lstStyle/>
          <a:p>
            <a:pPr algn="ctr"/>
            <a:r>
              <a:rPr lang="en-US" dirty="0" smtClean="0"/>
              <a:t>Transmission side : Pc / </a:t>
            </a:r>
            <a:r>
              <a:rPr lang="en-US" dirty="0" err="1" smtClean="0"/>
              <a:t>rtpc</a:t>
            </a:r>
            <a:endParaRPr lang="en-US" dirty="0"/>
          </a:p>
        </p:txBody>
      </p:sp>
      <p:sp>
        <p:nvSpPr>
          <p:cNvPr id="3" name="Content Placeholder 2"/>
          <p:cNvSpPr>
            <a:spLocks noGrp="1"/>
          </p:cNvSpPr>
          <p:nvPr>
            <p:ph idx="1"/>
          </p:nvPr>
        </p:nvSpPr>
        <p:spPr>
          <a:xfrm>
            <a:off x="443060" y="1150070"/>
            <a:ext cx="11748940" cy="5707930"/>
          </a:xfrm>
        </p:spPr>
        <p:txBody>
          <a:bodyPr>
            <a:normAutofit/>
          </a:bodyPr>
          <a:lstStyle/>
          <a:p>
            <a:r>
              <a:rPr lang="en-US" dirty="0" smtClean="0"/>
              <a:t>A LABVIEW based UI or a custom </a:t>
            </a:r>
            <a:r>
              <a:rPr lang="en-US" dirty="0" err="1" smtClean="0"/>
              <a:t>Hyperterminal</a:t>
            </a:r>
            <a:r>
              <a:rPr lang="en-US" dirty="0" smtClean="0"/>
              <a:t> / </a:t>
            </a:r>
            <a:r>
              <a:rPr lang="en-US" dirty="0" err="1" smtClean="0"/>
              <a:t>Teraterm</a:t>
            </a:r>
            <a:r>
              <a:rPr lang="en-US" dirty="0" smtClean="0"/>
              <a:t> based UI.</a:t>
            </a:r>
          </a:p>
          <a:p>
            <a:r>
              <a:rPr lang="en-US" dirty="0"/>
              <a:t> </a:t>
            </a:r>
            <a:r>
              <a:rPr lang="en-US" dirty="0" smtClean="0"/>
              <a:t>Serial Packet Configuration : </a:t>
            </a:r>
          </a:p>
          <a:p>
            <a:pPr marL="0" indent="0">
              <a:buNone/>
            </a:pPr>
            <a:r>
              <a:rPr lang="en-US" dirty="0" smtClean="0"/>
              <a:t>	[0][data[8]][1] in the format of [start bit][8 data bits][stop bit]. </a:t>
            </a:r>
          </a:p>
          <a:p>
            <a:r>
              <a:rPr lang="en-US" dirty="0" smtClean="0"/>
              <a:t> Baud rate has to be the same as of the </a:t>
            </a:r>
            <a:r>
              <a:rPr lang="en-US" dirty="0"/>
              <a:t>FPGA Receiver module, </a:t>
            </a:r>
            <a:r>
              <a:rPr lang="en-US" dirty="0" smtClean="0"/>
              <a:t>115200 in this case.</a:t>
            </a:r>
          </a:p>
          <a:p>
            <a:r>
              <a:rPr lang="en-US" dirty="0" smtClean="0"/>
              <a:t>If </a:t>
            </a:r>
            <a:r>
              <a:rPr lang="en-US" dirty="0"/>
              <a:t>the </a:t>
            </a:r>
            <a:r>
              <a:rPr lang="en-US" dirty="0" smtClean="0"/>
              <a:t>module </a:t>
            </a:r>
            <a:r>
              <a:rPr lang="en-US" dirty="0"/>
              <a:t>uses a 10 MHz </a:t>
            </a:r>
            <a:r>
              <a:rPr lang="en-US" dirty="0" smtClean="0"/>
              <a:t>clock and has </a:t>
            </a:r>
            <a:r>
              <a:rPr lang="en-US" dirty="0"/>
              <a:t>to interface to 115200 baud </a:t>
            </a:r>
            <a:r>
              <a:rPr lang="en-US" dirty="0" smtClean="0"/>
              <a:t>UART :  </a:t>
            </a:r>
          </a:p>
          <a:p>
            <a:pPr marL="0" indent="0">
              <a:buNone/>
            </a:pPr>
            <a:r>
              <a:rPr lang="en-US" dirty="0"/>
              <a:t>	</a:t>
            </a:r>
            <a:r>
              <a:rPr lang="en-US" dirty="0" smtClean="0"/>
              <a:t>		10000000 / 115200 = 87 Clocks Per Bit.</a:t>
            </a:r>
          </a:p>
          <a:p>
            <a:r>
              <a:rPr lang="en-US" dirty="0" smtClean="0"/>
              <a:t>Packets of 8 bit generation: </a:t>
            </a:r>
          </a:p>
          <a:p>
            <a:pPr marL="0" indent="0">
              <a:buNone/>
            </a:pPr>
            <a:r>
              <a:rPr lang="en-US" dirty="0" smtClean="0"/>
              <a:t>milliseconds/microseconds        picoseconds(x)       x/clock(100000ps in this case)</a:t>
            </a:r>
            <a:endParaRPr lang="en-US" dirty="0"/>
          </a:p>
          <a:p>
            <a:pPr marL="0" indent="0">
              <a:buNone/>
            </a:pPr>
            <a:r>
              <a:rPr lang="en-US" dirty="0" smtClean="0"/>
              <a:t>           [results in]</a:t>
            </a:r>
          </a:p>
          <a:p>
            <a:pPr marL="0" indent="0">
              <a:buNone/>
            </a:pPr>
            <a:r>
              <a:rPr lang="en-US" dirty="0" smtClean="0"/>
              <a:t>Y in decimal         y into binary        [7:0] binary to HEX [send]       [15:8] binary to HEX [send]</a:t>
            </a:r>
          </a:p>
        </p:txBody>
      </p:sp>
      <p:sp>
        <p:nvSpPr>
          <p:cNvPr id="4" name="Right Arrow 3"/>
          <p:cNvSpPr/>
          <p:nvPr/>
        </p:nvSpPr>
        <p:spPr>
          <a:xfrm>
            <a:off x="3799001" y="5340282"/>
            <a:ext cx="443060" cy="197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ight Arrow 4"/>
          <p:cNvSpPr/>
          <p:nvPr/>
        </p:nvSpPr>
        <p:spPr>
          <a:xfrm>
            <a:off x="6174555" y="5349703"/>
            <a:ext cx="443060" cy="197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 name="Curved Connector 10"/>
          <p:cNvCxnSpPr/>
          <p:nvPr/>
        </p:nvCxnSpPr>
        <p:spPr>
          <a:xfrm rot="10800000" flipV="1">
            <a:off x="1338606" y="5448685"/>
            <a:ext cx="9115720" cy="282811"/>
          </a:xfrm>
          <a:prstGeom prst="curvedConnector3">
            <a:avLst>
              <a:gd name="adj1" fmla="val -4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338606" y="5731498"/>
            <a:ext cx="0" cy="58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ight Arrow 29"/>
          <p:cNvSpPr/>
          <p:nvPr/>
        </p:nvSpPr>
        <p:spPr>
          <a:xfrm>
            <a:off x="2228649" y="6438503"/>
            <a:ext cx="443060" cy="197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ight Arrow 30"/>
          <p:cNvSpPr/>
          <p:nvPr/>
        </p:nvSpPr>
        <p:spPr>
          <a:xfrm>
            <a:off x="4485584" y="6465214"/>
            <a:ext cx="443060" cy="197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ight Arrow 31"/>
          <p:cNvSpPr/>
          <p:nvPr/>
        </p:nvSpPr>
        <p:spPr>
          <a:xfrm>
            <a:off x="8206815" y="6438502"/>
            <a:ext cx="443060" cy="197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7822874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3132" y="-103695"/>
            <a:ext cx="9905998" cy="1478570"/>
          </a:xfrm>
        </p:spPr>
        <p:txBody>
          <a:bodyPr/>
          <a:lstStyle/>
          <a:p>
            <a:pPr algn="ctr"/>
            <a:r>
              <a:rPr lang="en-US" dirty="0" smtClean="0"/>
              <a:t>Verilog implementation in MAX10</a:t>
            </a:r>
            <a:endParaRPr lang="en-US" dirty="0"/>
          </a:p>
        </p:txBody>
      </p:sp>
      <p:sp>
        <p:nvSpPr>
          <p:cNvPr id="3" name="Content Placeholder 2"/>
          <p:cNvSpPr>
            <a:spLocks noGrp="1"/>
          </p:cNvSpPr>
          <p:nvPr>
            <p:ph idx="1"/>
          </p:nvPr>
        </p:nvSpPr>
        <p:spPr>
          <a:xfrm>
            <a:off x="1311095" y="1127036"/>
            <a:ext cx="9905999" cy="5730964"/>
          </a:xfrm>
        </p:spPr>
        <p:txBody>
          <a:bodyPr>
            <a:normAutofit fontScale="85000" lnSpcReduction="20000"/>
          </a:bodyPr>
          <a:lstStyle/>
          <a:p>
            <a:pPr>
              <a:buFont typeface="Wingdings" panose="05000000000000000000" pitchFamily="2" charset="2"/>
              <a:buChar char="Ø"/>
            </a:pPr>
            <a:r>
              <a:rPr lang="en-US" dirty="0"/>
              <a:t> </a:t>
            </a:r>
            <a:r>
              <a:rPr lang="en-US" dirty="0" smtClean="0"/>
              <a:t>Top model of the custom designed Verilog library will be flashed into the MAX 10 board via a INTEL compiler and blaster that coverts the Verilog code into a Digital Logic Design and blasts it onto the FPGA chip.</a:t>
            </a:r>
          </a:p>
          <a:p>
            <a:pPr>
              <a:buFont typeface="Wingdings" panose="05000000000000000000" pitchFamily="2" charset="2"/>
              <a:buChar char="Ø"/>
            </a:pPr>
            <a:r>
              <a:rPr lang="en-US" dirty="0" smtClean="0"/>
              <a:t>The top model initializes all the modules included in the library, including the UART module.</a:t>
            </a:r>
          </a:p>
          <a:p>
            <a:pPr>
              <a:buFont typeface="Wingdings" panose="05000000000000000000" pitchFamily="2" charset="2"/>
              <a:buChar char="Ø"/>
            </a:pPr>
            <a:r>
              <a:rPr lang="en-US" dirty="0"/>
              <a:t> </a:t>
            </a:r>
            <a:r>
              <a:rPr lang="en-US" dirty="0" smtClean="0"/>
              <a:t>The top module has 2 inputs and 1 output. </a:t>
            </a:r>
            <a:br>
              <a:rPr lang="en-US" dirty="0" smtClean="0"/>
            </a:br>
            <a:r>
              <a:rPr lang="en-US" dirty="0" smtClean="0"/>
              <a:t>Inputs: 1. Clock</a:t>
            </a:r>
            <a:br>
              <a:rPr lang="en-US" dirty="0" smtClean="0"/>
            </a:br>
            <a:r>
              <a:rPr lang="en-US" dirty="0" smtClean="0"/>
              <a:t>	 2. Serial receive line</a:t>
            </a:r>
            <a:br>
              <a:rPr lang="en-US" dirty="0" smtClean="0"/>
            </a:br>
            <a:r>
              <a:rPr lang="en-US" dirty="0" smtClean="0"/>
              <a:t>Output: Telegram</a:t>
            </a:r>
          </a:p>
          <a:p>
            <a:pPr>
              <a:buFont typeface="Wingdings" panose="05000000000000000000" pitchFamily="2" charset="2"/>
              <a:buChar char="Ø"/>
            </a:pPr>
            <a:r>
              <a:rPr lang="en-US" dirty="0"/>
              <a:t> </a:t>
            </a:r>
            <a:r>
              <a:rPr lang="en-US" dirty="0" smtClean="0"/>
              <a:t>The compiled Digital Circuit will have the above inputs and outputs. </a:t>
            </a:r>
          </a:p>
          <a:p>
            <a:pPr>
              <a:buFont typeface="Wingdings" panose="05000000000000000000" pitchFamily="2" charset="2"/>
              <a:buChar char="Ø"/>
            </a:pPr>
            <a:r>
              <a:rPr lang="en-US" dirty="0"/>
              <a:t> </a:t>
            </a:r>
            <a:r>
              <a:rPr lang="en-US" dirty="0" smtClean="0"/>
              <a:t>The clock input to the chip will either flow in directly from the 50Mhz oscillator chip onboard the MAX 10 board, or a PLL modified clock. Thus, the clock input parameter will be connected to the system clock.</a:t>
            </a:r>
          </a:p>
          <a:p>
            <a:pPr>
              <a:buFont typeface="Wingdings" panose="05000000000000000000" pitchFamily="2" charset="2"/>
              <a:buChar char="Ø"/>
            </a:pPr>
            <a:r>
              <a:rPr lang="en-US" dirty="0" smtClean="0"/>
              <a:t> The serial receive INPUT line , represented by the </a:t>
            </a:r>
            <a:r>
              <a:rPr lang="en-US" dirty="0" err="1" smtClean="0"/>
              <a:t>Rx_Serial</a:t>
            </a:r>
            <a:r>
              <a:rPr lang="en-US" dirty="0" smtClean="0"/>
              <a:t> parameter of the top model, will be connected to the receive pin of the UART RS232 module.  </a:t>
            </a:r>
          </a:p>
          <a:p>
            <a:pPr>
              <a:buFont typeface="Wingdings" panose="05000000000000000000" pitchFamily="2" charset="2"/>
              <a:buChar char="Ø"/>
            </a:pPr>
            <a:r>
              <a:rPr lang="en-US" dirty="0" smtClean="0"/>
              <a:t> The telegram OUTPUT line of the Verilog model  will be connected to an ADC-GPIO pin. </a:t>
            </a:r>
            <a:endParaRPr lang="en-US" dirty="0"/>
          </a:p>
        </p:txBody>
      </p:sp>
    </p:spTree>
    <p:extLst>
      <p:ext uri="{BB962C8B-B14F-4D97-AF65-F5344CB8AC3E}">
        <p14:creationId xmlns:p14="http://schemas.microsoft.com/office/powerpoint/2010/main" val="38784336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2" y="-211041"/>
            <a:ext cx="9905998" cy="1478570"/>
          </a:xfrm>
        </p:spPr>
        <p:txBody>
          <a:bodyPr/>
          <a:lstStyle/>
          <a:p>
            <a:pPr algn="ctr"/>
            <a:r>
              <a:rPr lang="en-US" dirty="0" smtClean="0"/>
              <a:t>Hardware Implementation of MAX 10</a:t>
            </a:r>
            <a:endParaRPr lang="en-US" dirty="0"/>
          </a:p>
        </p:txBody>
      </p:sp>
      <p:sp>
        <p:nvSpPr>
          <p:cNvPr id="3" name="Content Placeholder 2"/>
          <p:cNvSpPr>
            <a:spLocks noGrp="1"/>
          </p:cNvSpPr>
          <p:nvPr>
            <p:ph idx="1"/>
          </p:nvPr>
        </p:nvSpPr>
        <p:spPr>
          <a:xfrm>
            <a:off x="1141411" y="1033428"/>
            <a:ext cx="9905999" cy="5744444"/>
          </a:xfrm>
        </p:spPr>
        <p:txBody>
          <a:bodyPr>
            <a:normAutofit fontScale="85000" lnSpcReduction="10000"/>
          </a:bodyPr>
          <a:lstStyle/>
          <a:p>
            <a:r>
              <a:rPr lang="en-US" dirty="0" smtClean="0"/>
              <a:t>The UART RS232 external module will be connected to the PMOD outlet of the MAX 10 board. </a:t>
            </a:r>
          </a:p>
          <a:p>
            <a:r>
              <a:rPr lang="en-US" dirty="0" smtClean="0"/>
              <a:t>The ADC-GPIO pin will be connected to the ECU. </a:t>
            </a:r>
          </a:p>
          <a:p>
            <a:r>
              <a:rPr lang="en-US" dirty="0"/>
              <a:t> </a:t>
            </a:r>
            <a:r>
              <a:rPr lang="en-US" dirty="0" smtClean="0"/>
              <a:t>The PMOD UART RS232 external module supplied by </a:t>
            </a:r>
            <a:r>
              <a:rPr lang="en-US" dirty="0" err="1" smtClean="0"/>
              <a:t>Digilent</a:t>
            </a:r>
            <a:r>
              <a:rPr lang="en-US" dirty="0" smtClean="0"/>
              <a:t> has 6 pins.</a:t>
            </a:r>
            <a:br>
              <a:rPr lang="en-US" dirty="0" smtClean="0"/>
            </a:br>
            <a:r>
              <a:rPr lang="en-US" dirty="0" smtClean="0"/>
              <a:t>Namely, Power, ground, Receive, transmit</a:t>
            </a:r>
            <a:r>
              <a:rPr lang="en-US" dirty="0"/>
              <a:t>, Clear to Send  and Ready to </a:t>
            </a:r>
            <a:r>
              <a:rPr lang="en-US" dirty="0" smtClean="0"/>
              <a:t>Send .</a:t>
            </a:r>
          </a:p>
          <a:p>
            <a:r>
              <a:rPr lang="en-US" dirty="0"/>
              <a:t> </a:t>
            </a:r>
            <a:r>
              <a:rPr lang="en-US" dirty="0" smtClean="0"/>
              <a:t>It should easily fit into the PMOD port (12 pin) of the MAX 10 board. </a:t>
            </a:r>
          </a:p>
          <a:p>
            <a:r>
              <a:rPr lang="en-US" dirty="0" smtClean="0"/>
              <a:t>The PMOD port onboard MAX 10 board, has 10 I/O pins and a pair of ground-power pins. </a:t>
            </a:r>
          </a:p>
          <a:p>
            <a:r>
              <a:rPr lang="en-US" dirty="0"/>
              <a:t>The </a:t>
            </a:r>
            <a:r>
              <a:rPr lang="en-US" dirty="0" err="1"/>
              <a:t>Digilent</a:t>
            </a:r>
            <a:r>
              <a:rPr lang="en-US" dirty="0"/>
              <a:t> </a:t>
            </a:r>
            <a:r>
              <a:rPr lang="en-US" dirty="0" err="1"/>
              <a:t>Pmod</a:t>
            </a:r>
            <a:r>
              <a:rPr lang="en-US" dirty="0"/>
              <a:t> RS232 (Revision B) converts between digital logic voltage levels to RS232 voltage levels. The RS232 module is configured as a data communications equipment (DCE) device. It connects to data terminal equipment (DTE) devices, such as the serial port on a PC, using a straight-through cable. </a:t>
            </a:r>
            <a:endParaRPr lang="en-US" dirty="0" smtClean="0"/>
          </a:p>
          <a:p>
            <a:r>
              <a:rPr lang="en-US" dirty="0"/>
              <a:t>The </a:t>
            </a:r>
            <a:r>
              <a:rPr lang="en-US" dirty="0" err="1"/>
              <a:t>Pmod</a:t>
            </a:r>
            <a:r>
              <a:rPr lang="en-US" dirty="0"/>
              <a:t> RS232 utilizes the Maxim Integrated MAX3232 transceiver to allow the system board to communicate with UART </a:t>
            </a:r>
            <a:r>
              <a:rPr lang="en-US" dirty="0" smtClean="0"/>
              <a:t>compatible PMOD port onboard MAX 10 dev board.</a:t>
            </a:r>
          </a:p>
        </p:txBody>
      </p:sp>
    </p:spTree>
    <p:extLst>
      <p:ext uri="{BB962C8B-B14F-4D97-AF65-F5344CB8AC3E}">
        <p14:creationId xmlns:p14="http://schemas.microsoft.com/office/powerpoint/2010/main" val="17193090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5363" y="-122548"/>
            <a:ext cx="9905998" cy="1478570"/>
          </a:xfrm>
        </p:spPr>
        <p:txBody>
          <a:bodyPr/>
          <a:lstStyle/>
          <a:p>
            <a:pPr algn="ctr"/>
            <a:r>
              <a:rPr lang="en-US" dirty="0" smtClean="0"/>
              <a:t>Primary hardware components involved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303" y="1081709"/>
            <a:ext cx="3586917" cy="291138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891" y="1415925"/>
            <a:ext cx="6824202" cy="46338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913" y="3732852"/>
            <a:ext cx="2944307" cy="3199480"/>
          </a:xfrm>
          <a:prstGeom prst="rect">
            <a:avLst/>
          </a:prstGeom>
        </p:spPr>
      </p:pic>
    </p:spTree>
    <p:extLst>
      <p:ext uri="{BB962C8B-B14F-4D97-AF65-F5344CB8AC3E}">
        <p14:creationId xmlns:p14="http://schemas.microsoft.com/office/powerpoint/2010/main" val="1184051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7473" y="402858"/>
            <a:ext cx="10762739" cy="1478570"/>
          </a:xfrm>
        </p:spPr>
        <p:txBody>
          <a:bodyPr/>
          <a:lstStyle/>
          <a:p>
            <a:pPr algn="ctr"/>
            <a:r>
              <a:rPr lang="en-US" b="1" dirty="0"/>
              <a:t>Single-Port </a:t>
            </a:r>
            <a:r>
              <a:rPr lang="en-US" b="1" dirty="0" smtClean="0"/>
              <a:t>Gigabit </a:t>
            </a:r>
            <a:r>
              <a:rPr lang="en-US" b="1" dirty="0"/>
              <a:t>Ethernet </a:t>
            </a:r>
            <a:r>
              <a:rPr lang="en-US" b="1" dirty="0" smtClean="0"/>
              <a:t>Communication [Full </a:t>
            </a:r>
            <a:r>
              <a:rPr lang="en-US" b="1" dirty="0"/>
              <a:t>Duplex]</a:t>
            </a:r>
            <a:endParaRPr lang="en-US" dirty="0"/>
          </a:p>
        </p:txBody>
      </p:sp>
      <p:sp>
        <p:nvSpPr>
          <p:cNvPr id="3" name="Content Placeholder 2"/>
          <p:cNvSpPr>
            <a:spLocks noGrp="1"/>
          </p:cNvSpPr>
          <p:nvPr>
            <p:ph idx="1"/>
          </p:nvPr>
        </p:nvSpPr>
        <p:spPr>
          <a:xfrm>
            <a:off x="747473" y="1788542"/>
            <a:ext cx="10901063" cy="4609382"/>
          </a:xfrm>
        </p:spPr>
        <p:txBody>
          <a:bodyPr>
            <a:normAutofit fontScale="85000" lnSpcReduction="20000"/>
          </a:bodyPr>
          <a:lstStyle/>
          <a:p>
            <a:r>
              <a:rPr lang="en-US" dirty="0"/>
              <a:t>This design demonstrates Triple Speed Ethernet solution for MAX 10® device family </a:t>
            </a:r>
            <a:r>
              <a:rPr lang="en-US" dirty="0" smtClean="0"/>
              <a:t>using Altera</a:t>
            </a:r>
            <a:r>
              <a:rPr lang="en-US" dirty="0"/>
              <a:t>® Triple Speed Ethernet MAC and Marvell 88E1111 PHY chip on MAX 10 </a:t>
            </a:r>
            <a:r>
              <a:rPr lang="en-US" dirty="0" smtClean="0"/>
              <a:t>FPGA Development </a:t>
            </a:r>
            <a:r>
              <a:rPr lang="en-US" dirty="0"/>
              <a:t>Kit. In this design, the Single-Port Triple-Speed Ethernet MAC connects </a:t>
            </a:r>
            <a:r>
              <a:rPr lang="en-US" dirty="0" smtClean="0"/>
              <a:t>to the </a:t>
            </a:r>
            <a:r>
              <a:rPr lang="en-US" dirty="0"/>
              <a:t>on-board PHY chip through the Reduce Gigabit Media Independent Interface (RGMII).</a:t>
            </a:r>
          </a:p>
          <a:p>
            <a:r>
              <a:rPr lang="en-US" dirty="0" smtClean="0"/>
              <a:t> </a:t>
            </a:r>
            <a:r>
              <a:rPr lang="en-US" dirty="0"/>
              <a:t>The design offers the following features:</a:t>
            </a:r>
          </a:p>
          <a:p>
            <a:r>
              <a:rPr lang="en-US" dirty="0" smtClean="0"/>
              <a:t> Supports programmable test parameters such as number of packets</a:t>
            </a:r>
            <a:r>
              <a:rPr lang="en-US" dirty="0"/>
              <a:t>, packet length, source and destination MAC </a:t>
            </a:r>
            <a:r>
              <a:rPr lang="en-US" dirty="0" smtClean="0"/>
              <a:t>addresses, and </a:t>
            </a:r>
            <a:r>
              <a:rPr lang="en-US" dirty="0"/>
              <a:t>payload-data type.</a:t>
            </a:r>
          </a:p>
          <a:p>
            <a:r>
              <a:rPr lang="en-US" dirty="0"/>
              <a:t> Supports sequential random burst test, which enables </a:t>
            </a:r>
            <a:r>
              <a:rPr lang="en-US" dirty="0" smtClean="0"/>
              <a:t>the configuration </a:t>
            </a:r>
            <a:r>
              <a:rPr lang="en-US" dirty="0"/>
              <a:t>of each burst for the number of packet, </a:t>
            </a:r>
            <a:r>
              <a:rPr lang="en-US" dirty="0" smtClean="0"/>
              <a:t>payload data</a:t>
            </a:r>
            <a:r>
              <a:rPr lang="en-US" dirty="0"/>
              <a:t> </a:t>
            </a:r>
            <a:r>
              <a:rPr lang="en-US" dirty="0" smtClean="0"/>
              <a:t>type</a:t>
            </a:r>
            <a:r>
              <a:rPr lang="en-US" dirty="0"/>
              <a:t>, and payload size. A pseudo-random binary </a:t>
            </a:r>
            <a:r>
              <a:rPr lang="en-US" dirty="0" smtClean="0"/>
              <a:t>sequence (PRBS</a:t>
            </a:r>
            <a:r>
              <a:rPr lang="en-US" dirty="0"/>
              <a:t>) generator generates the payload data type in </a:t>
            </a:r>
            <a:r>
              <a:rPr lang="en-US" dirty="0" smtClean="0"/>
              <a:t>fixed incremental </a:t>
            </a:r>
            <a:r>
              <a:rPr lang="en-US" dirty="0"/>
              <a:t>values or in a random sequence.</a:t>
            </a:r>
          </a:p>
          <a:p>
            <a:r>
              <a:rPr lang="en-US" dirty="0"/>
              <a:t> Demonstrates transmission and reception of Ethernet </a:t>
            </a:r>
            <a:r>
              <a:rPr lang="en-US" dirty="0" smtClean="0"/>
              <a:t>packets through </a:t>
            </a:r>
            <a:r>
              <a:rPr lang="en-US" dirty="0"/>
              <a:t>internal loopback path at the maximum theoretical </a:t>
            </a:r>
            <a:r>
              <a:rPr lang="en-US" dirty="0" smtClean="0"/>
              <a:t>data rates </a:t>
            </a:r>
            <a:r>
              <a:rPr lang="en-US" dirty="0"/>
              <a:t>without errors.</a:t>
            </a:r>
          </a:p>
        </p:txBody>
      </p:sp>
    </p:spTree>
    <p:extLst>
      <p:ext uri="{BB962C8B-B14F-4D97-AF65-F5344CB8AC3E}">
        <p14:creationId xmlns:p14="http://schemas.microsoft.com/office/powerpoint/2010/main" val="22922204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2017" y="0"/>
            <a:ext cx="9905998" cy="975653"/>
          </a:xfrm>
        </p:spPr>
        <p:txBody>
          <a:bodyPr/>
          <a:lstStyle/>
          <a:p>
            <a:pPr algn="ctr"/>
            <a:r>
              <a:rPr lang="en-US" b="1" dirty="0"/>
              <a:t>System Architecture </a:t>
            </a:r>
            <a:endParaRPr lang="en-US" dirty="0"/>
          </a:p>
        </p:txBody>
      </p:sp>
      <p:pic>
        <p:nvPicPr>
          <p:cNvPr id="4" name="Content Placeholder 3"/>
          <p:cNvPicPr>
            <a:picLocks noGrp="1" noChangeAspect="1"/>
          </p:cNvPicPr>
          <p:nvPr>
            <p:ph idx="1"/>
          </p:nvPr>
        </p:nvPicPr>
        <p:blipFill>
          <a:blip r:embed="rId2"/>
          <a:stretch>
            <a:fillRect/>
          </a:stretch>
        </p:blipFill>
        <p:spPr>
          <a:xfrm>
            <a:off x="2997475" y="2002213"/>
            <a:ext cx="6197049" cy="4550987"/>
          </a:xfrm>
          <a:prstGeom prst="rect">
            <a:avLst/>
          </a:prstGeom>
        </p:spPr>
      </p:pic>
      <p:sp>
        <p:nvSpPr>
          <p:cNvPr id="5" name="TextBox 4"/>
          <p:cNvSpPr txBox="1"/>
          <p:nvPr/>
        </p:nvSpPr>
        <p:spPr>
          <a:xfrm>
            <a:off x="1012017" y="975653"/>
            <a:ext cx="9745123" cy="923330"/>
          </a:xfrm>
          <a:prstGeom prst="rect">
            <a:avLst/>
          </a:prstGeom>
          <a:noFill/>
        </p:spPr>
        <p:txBody>
          <a:bodyPr wrap="square" rtlCol="0">
            <a:spAutoFit/>
          </a:bodyPr>
          <a:lstStyle/>
          <a:p>
            <a:r>
              <a:rPr lang="en-US" dirty="0"/>
              <a:t>The design example demonstrates fully operational subsystems that integrate the Triple-Speed Ethernet IP Core for Ethernet applications. Figure </a:t>
            </a:r>
            <a:r>
              <a:rPr lang="en-US" dirty="0" smtClean="0"/>
              <a:t>below </a:t>
            </a:r>
            <a:r>
              <a:rPr lang="en-US" dirty="0"/>
              <a:t>shows a top-level block diagram of the reference design implementing the RGMII </a:t>
            </a:r>
            <a:r>
              <a:rPr lang="en-US" dirty="0" smtClean="0"/>
              <a:t>interface.</a:t>
            </a:r>
            <a:endParaRPr lang="en-US" dirty="0"/>
          </a:p>
        </p:txBody>
      </p:sp>
    </p:spTree>
    <p:extLst>
      <p:ext uri="{BB962C8B-B14F-4D97-AF65-F5344CB8AC3E}">
        <p14:creationId xmlns:p14="http://schemas.microsoft.com/office/powerpoint/2010/main" val="42678372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3001" y="47136"/>
            <a:ext cx="9905998" cy="716861"/>
          </a:xfrm>
        </p:spPr>
        <p:txBody>
          <a:bodyPr/>
          <a:lstStyle/>
          <a:p>
            <a:pPr algn="ctr"/>
            <a:r>
              <a:rPr lang="en-US" b="1" dirty="0"/>
              <a:t>Ethernet Packet Generator </a:t>
            </a:r>
            <a:endParaRPr lang="en-US" dirty="0"/>
          </a:p>
        </p:txBody>
      </p:sp>
      <p:pic>
        <p:nvPicPr>
          <p:cNvPr id="4" name="Content Placeholder 3"/>
          <p:cNvPicPr>
            <a:picLocks noGrp="1" noChangeAspect="1"/>
          </p:cNvPicPr>
          <p:nvPr>
            <p:ph idx="1"/>
          </p:nvPr>
        </p:nvPicPr>
        <p:blipFill>
          <a:blip r:embed="rId2"/>
          <a:stretch>
            <a:fillRect/>
          </a:stretch>
        </p:blipFill>
        <p:spPr>
          <a:xfrm>
            <a:off x="2056320" y="827421"/>
            <a:ext cx="7920901" cy="2057400"/>
          </a:xfrm>
          <a:prstGeom prst="rect">
            <a:avLst/>
          </a:prstGeom>
        </p:spPr>
      </p:pic>
      <p:pic>
        <p:nvPicPr>
          <p:cNvPr id="6" name="Picture 5"/>
          <p:cNvPicPr>
            <a:picLocks noChangeAspect="1"/>
          </p:cNvPicPr>
          <p:nvPr/>
        </p:nvPicPr>
        <p:blipFill>
          <a:blip r:embed="rId3"/>
          <a:stretch>
            <a:fillRect/>
          </a:stretch>
        </p:blipFill>
        <p:spPr>
          <a:xfrm>
            <a:off x="2538683" y="3371334"/>
            <a:ext cx="6956176" cy="2997200"/>
          </a:xfrm>
          <a:prstGeom prst="rect">
            <a:avLst/>
          </a:prstGeom>
        </p:spPr>
      </p:pic>
      <p:sp>
        <p:nvSpPr>
          <p:cNvPr id="7" name="TextBox 6"/>
          <p:cNvSpPr txBox="1"/>
          <p:nvPr/>
        </p:nvSpPr>
        <p:spPr>
          <a:xfrm>
            <a:off x="3661383" y="6368534"/>
            <a:ext cx="4710777" cy="369332"/>
          </a:xfrm>
          <a:prstGeom prst="rect">
            <a:avLst/>
          </a:prstGeom>
          <a:noFill/>
        </p:spPr>
        <p:txBody>
          <a:bodyPr wrap="none" rtlCol="0">
            <a:spAutoFit/>
          </a:bodyPr>
          <a:lstStyle/>
          <a:p>
            <a:pPr algn="ctr"/>
            <a:r>
              <a:rPr lang="en-US" dirty="0"/>
              <a:t>Ethernet Packet Generator Output Frame Format </a:t>
            </a:r>
          </a:p>
        </p:txBody>
      </p:sp>
      <p:sp>
        <p:nvSpPr>
          <p:cNvPr id="8" name="TextBox 7"/>
          <p:cNvSpPr txBox="1"/>
          <p:nvPr/>
        </p:nvSpPr>
        <p:spPr>
          <a:xfrm>
            <a:off x="3863898" y="2884821"/>
            <a:ext cx="4082080" cy="369332"/>
          </a:xfrm>
          <a:prstGeom prst="rect">
            <a:avLst/>
          </a:prstGeom>
          <a:noFill/>
        </p:spPr>
        <p:txBody>
          <a:bodyPr wrap="none" rtlCol="0">
            <a:spAutoFit/>
          </a:bodyPr>
          <a:lstStyle/>
          <a:p>
            <a:r>
              <a:rPr lang="sv-SE" dirty="0"/>
              <a:t>Ethernet Packet Generator Block Diagram </a:t>
            </a:r>
            <a:endParaRPr lang="en-US" dirty="0"/>
          </a:p>
        </p:txBody>
      </p:sp>
    </p:spTree>
    <p:extLst>
      <p:ext uri="{BB962C8B-B14F-4D97-AF65-F5344CB8AC3E}">
        <p14:creationId xmlns:p14="http://schemas.microsoft.com/office/powerpoint/2010/main" val="4046006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3001" y="232913"/>
            <a:ext cx="9905998" cy="647850"/>
          </a:xfrm>
        </p:spPr>
        <p:txBody>
          <a:bodyPr/>
          <a:lstStyle/>
          <a:p>
            <a:pPr algn="ctr"/>
            <a:r>
              <a:rPr lang="en-US" b="1" dirty="0"/>
              <a:t>Ethernet Packet Monitor </a:t>
            </a:r>
            <a:endParaRPr lang="en-US" dirty="0"/>
          </a:p>
        </p:txBody>
      </p:sp>
      <p:pic>
        <p:nvPicPr>
          <p:cNvPr id="4" name="Content Placeholder 3"/>
          <p:cNvPicPr>
            <a:picLocks noGrp="1" noChangeAspect="1"/>
          </p:cNvPicPr>
          <p:nvPr>
            <p:ph idx="1"/>
          </p:nvPr>
        </p:nvPicPr>
        <p:blipFill>
          <a:blip r:embed="rId2"/>
          <a:stretch>
            <a:fillRect/>
          </a:stretch>
        </p:blipFill>
        <p:spPr>
          <a:xfrm>
            <a:off x="2350379" y="2872672"/>
            <a:ext cx="7108501" cy="2933700"/>
          </a:xfrm>
          <a:prstGeom prst="rect">
            <a:avLst/>
          </a:prstGeom>
        </p:spPr>
      </p:pic>
      <p:sp>
        <p:nvSpPr>
          <p:cNvPr id="5" name="TextBox 4"/>
          <p:cNvSpPr txBox="1"/>
          <p:nvPr/>
        </p:nvSpPr>
        <p:spPr>
          <a:xfrm>
            <a:off x="1509624" y="942018"/>
            <a:ext cx="9661585" cy="1200329"/>
          </a:xfrm>
          <a:prstGeom prst="rect">
            <a:avLst/>
          </a:prstGeom>
          <a:noFill/>
        </p:spPr>
        <p:txBody>
          <a:bodyPr wrap="square" rtlCol="0">
            <a:spAutoFit/>
          </a:bodyPr>
          <a:lstStyle/>
          <a:p>
            <a:r>
              <a:rPr lang="en-US" dirty="0"/>
              <a:t>This </a:t>
            </a:r>
            <a:r>
              <a:rPr lang="en-US" dirty="0" err="1"/>
              <a:t>Qsys</a:t>
            </a:r>
            <a:r>
              <a:rPr lang="en-US" dirty="0"/>
              <a:t> custom component verifies the payload of all receive packets, indicates the validity of the packets, and collects statistics about each packet, such as the number of bytes received. Figure 4 shows a high-level block diagram of the Ethernet Packet Monitor module. This module contains the following components: CRC Checker and Avalon-MM registers. </a:t>
            </a:r>
          </a:p>
        </p:txBody>
      </p:sp>
      <p:sp>
        <p:nvSpPr>
          <p:cNvPr id="6" name="TextBox 5"/>
          <p:cNvSpPr txBox="1"/>
          <p:nvPr/>
        </p:nvSpPr>
        <p:spPr>
          <a:xfrm>
            <a:off x="4408098" y="5943600"/>
            <a:ext cx="3157211" cy="369332"/>
          </a:xfrm>
          <a:prstGeom prst="rect">
            <a:avLst/>
          </a:prstGeom>
          <a:noFill/>
        </p:spPr>
        <p:txBody>
          <a:bodyPr wrap="none" rtlCol="0">
            <a:spAutoFit/>
          </a:bodyPr>
          <a:lstStyle/>
          <a:p>
            <a:r>
              <a:rPr lang="en-US" dirty="0"/>
              <a:t>Ethernet Monitor Block Diagram </a:t>
            </a:r>
          </a:p>
        </p:txBody>
      </p:sp>
    </p:spTree>
    <p:extLst>
      <p:ext uri="{BB962C8B-B14F-4D97-AF65-F5344CB8AC3E}">
        <p14:creationId xmlns:p14="http://schemas.microsoft.com/office/powerpoint/2010/main" val="231755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HIL Application Areas</a:t>
            </a:r>
            <a:endParaRPr lang="en-US" dirty="0"/>
          </a:p>
        </p:txBody>
      </p:sp>
      <p:sp>
        <p:nvSpPr>
          <p:cNvPr id="5" name="Content Placeholder 4"/>
          <p:cNvSpPr>
            <a:spLocks noGrp="1"/>
          </p:cNvSpPr>
          <p:nvPr>
            <p:ph idx="1"/>
          </p:nvPr>
        </p:nvSpPr>
        <p:spPr/>
        <p:txBody>
          <a:bodyPr/>
          <a:lstStyle/>
          <a:p>
            <a:r>
              <a:rPr lang="en-US" dirty="0"/>
              <a:t>HIL systems are employed for testing </a:t>
            </a:r>
            <a:r>
              <a:rPr lang="en-US" i="1" dirty="0"/>
              <a:t>single </a:t>
            </a:r>
            <a:r>
              <a:rPr lang="en-US" dirty="0"/>
              <a:t>ECUs and ECU </a:t>
            </a:r>
            <a:r>
              <a:rPr lang="en-US" i="1" dirty="0"/>
              <a:t>networks</a:t>
            </a:r>
            <a:r>
              <a:rPr lang="en-US" dirty="0"/>
              <a:t>. </a:t>
            </a:r>
            <a:r>
              <a:rPr lang="en-US" dirty="0" smtClean="0"/>
              <a:t>Single ECUs </a:t>
            </a:r>
            <a:r>
              <a:rPr lang="en-US" dirty="0"/>
              <a:t>are frequently tested thoroughly by their supplier </a:t>
            </a:r>
            <a:r>
              <a:rPr lang="en-US" dirty="0" smtClean="0"/>
              <a:t>before </a:t>
            </a:r>
            <a:r>
              <a:rPr lang="en-US" dirty="0"/>
              <a:t>they are </a:t>
            </a:r>
            <a:r>
              <a:rPr lang="en-US" dirty="0" smtClean="0"/>
              <a:t>delivered to </a:t>
            </a:r>
            <a:r>
              <a:rPr lang="en-US" dirty="0"/>
              <a:t>the car maker - the original </a:t>
            </a:r>
            <a:r>
              <a:rPr lang="en-US" dirty="0" smtClean="0"/>
              <a:t>equipment </a:t>
            </a:r>
            <a:r>
              <a:rPr lang="en-US" dirty="0"/>
              <a:t>manufacturer (OEM) - for integration.</a:t>
            </a:r>
          </a:p>
          <a:p>
            <a:r>
              <a:rPr lang="en-US" dirty="0"/>
              <a:t>The OEM then performs comprehensive network tests on all the ECUs together.</a:t>
            </a:r>
          </a:p>
        </p:txBody>
      </p:sp>
    </p:spTree>
    <p:extLst>
      <p:ext uri="{BB962C8B-B14F-4D97-AF65-F5344CB8AC3E}">
        <p14:creationId xmlns:p14="http://schemas.microsoft.com/office/powerpoint/2010/main" val="358136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Interface Card for Simulation</a:t>
            </a:r>
            <a:endParaRPr lang="en-US" dirty="0"/>
          </a:p>
        </p:txBody>
      </p:sp>
      <p:sp>
        <p:nvSpPr>
          <p:cNvPr id="3" name="Content Placeholder 2"/>
          <p:cNvSpPr>
            <a:spLocks noGrp="1"/>
          </p:cNvSpPr>
          <p:nvPr>
            <p:ph idx="1"/>
          </p:nvPr>
        </p:nvSpPr>
        <p:spPr>
          <a:xfrm>
            <a:off x="1141412" y="2301245"/>
            <a:ext cx="9905999" cy="4039170"/>
          </a:xfrm>
        </p:spPr>
        <p:txBody>
          <a:bodyPr>
            <a:normAutofit fontScale="77500" lnSpcReduction="20000"/>
          </a:bodyPr>
          <a:lstStyle/>
          <a:p>
            <a:r>
              <a:rPr lang="en-US" dirty="0"/>
              <a:t>A basic difference between electric machines and other vehicle components </a:t>
            </a:r>
            <a:r>
              <a:rPr lang="en-US" dirty="0" smtClean="0"/>
              <a:t>is that </a:t>
            </a:r>
            <a:r>
              <a:rPr lang="en-US" dirty="0"/>
              <a:t>the machine is controlled at a very high clock rate (typ. </a:t>
            </a:r>
            <a:r>
              <a:rPr lang="en-US" dirty="0" smtClean="0"/>
              <a:t>10 MHz in this case). This makes </a:t>
            </a:r>
            <a:r>
              <a:rPr lang="en-US" dirty="0"/>
              <a:t>high demands on the HIL simulation. I/O sampling rates in </a:t>
            </a:r>
            <a:r>
              <a:rPr lang="en-US" dirty="0" smtClean="0"/>
              <a:t>the millisecond </a:t>
            </a:r>
            <a:r>
              <a:rPr lang="en-US" dirty="0"/>
              <a:t>range and mean value models, which are used for </a:t>
            </a:r>
            <a:r>
              <a:rPr lang="en-US" dirty="0" smtClean="0"/>
              <a:t>combustion engines</a:t>
            </a:r>
            <a:r>
              <a:rPr lang="en-US" dirty="0"/>
              <a:t>, are not sufficient for fast current and position control. Special </a:t>
            </a:r>
            <a:r>
              <a:rPr lang="en-US" dirty="0" err="1" smtClean="0"/>
              <a:t>FPGAbased</a:t>
            </a:r>
            <a:r>
              <a:rPr lang="en-US" dirty="0"/>
              <a:t> </a:t>
            </a:r>
            <a:r>
              <a:rPr lang="en-US" dirty="0" smtClean="0"/>
              <a:t>hardware </a:t>
            </a:r>
            <a:r>
              <a:rPr lang="en-US" dirty="0"/>
              <a:t>is needed for this. Figure below shows a generic FPGA </a:t>
            </a:r>
            <a:r>
              <a:rPr lang="en-US" dirty="0" smtClean="0"/>
              <a:t>board that </a:t>
            </a:r>
            <a:r>
              <a:rPr lang="en-US" dirty="0"/>
              <a:t>can be equipped with application- specific modules, e.g. for measuring </a:t>
            </a:r>
            <a:r>
              <a:rPr lang="en-US" dirty="0" smtClean="0"/>
              <a:t>the PWM </a:t>
            </a:r>
            <a:r>
              <a:rPr lang="en-US" dirty="0"/>
              <a:t>control signal or for simulating incremental encoders or resolvers (</a:t>
            </a:r>
            <a:r>
              <a:rPr lang="en-US" dirty="0" smtClean="0"/>
              <a:t>clock rate </a:t>
            </a:r>
            <a:r>
              <a:rPr lang="en-US" dirty="0"/>
              <a:t>40 MHz). Moreover, small model parts can be simulated directly on </a:t>
            </a:r>
            <a:r>
              <a:rPr lang="en-US" dirty="0" smtClean="0"/>
              <a:t>the FPGA </a:t>
            </a:r>
            <a:r>
              <a:rPr lang="en-US" dirty="0"/>
              <a:t>to achieve simulation step sizes in the sub-</a:t>
            </a:r>
            <a:r>
              <a:rPr lang="en-US" dirty="0" err="1"/>
              <a:t>μs</a:t>
            </a:r>
            <a:r>
              <a:rPr lang="en-US" dirty="0"/>
              <a:t> range</a:t>
            </a:r>
            <a:r>
              <a:rPr lang="en-US" dirty="0" smtClean="0"/>
              <a:t>. </a:t>
            </a:r>
          </a:p>
          <a:p>
            <a:r>
              <a:rPr lang="en-US" dirty="0"/>
              <a:t>T</a:t>
            </a:r>
            <a:r>
              <a:rPr lang="en-US" dirty="0" smtClean="0"/>
              <a:t>his work focuses on the design and implementation of an interface card to simulate the door handle in the Keyless-Go ECU based HIL system. The door handle sends a special telegram to the Keyless-Go ECU that encodes various functions and commands, at a rate of about 10Mhz, or more. To implement this speed and accuracy, a </a:t>
            </a:r>
            <a:r>
              <a:rPr lang="en-US" dirty="0" err="1" smtClean="0"/>
              <a:t>fpga</a:t>
            </a:r>
            <a:r>
              <a:rPr lang="en-US" dirty="0" smtClean="0"/>
              <a:t> based card will be implemented to integrate with the HIL system.</a:t>
            </a:r>
            <a:endParaRPr lang="en-US" dirty="0"/>
          </a:p>
        </p:txBody>
      </p:sp>
    </p:spTree>
    <p:extLst>
      <p:ext uri="{BB962C8B-B14F-4D97-AF65-F5344CB8AC3E}">
        <p14:creationId xmlns:p14="http://schemas.microsoft.com/office/powerpoint/2010/main" val="684652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2" y="505506"/>
            <a:ext cx="9905998" cy="1478570"/>
          </a:xfrm>
        </p:spPr>
        <p:txBody>
          <a:bodyPr/>
          <a:lstStyle/>
          <a:p>
            <a:pPr algn="ctr"/>
            <a:r>
              <a:rPr lang="en-US" b="1" i="1" dirty="0" smtClean="0"/>
              <a:t>Generic </a:t>
            </a:r>
            <a:r>
              <a:rPr lang="en-US" b="1" i="1" dirty="0" err="1" smtClean="0"/>
              <a:t>fpga</a:t>
            </a:r>
            <a:r>
              <a:rPr lang="en-US" b="1" i="1" dirty="0" smtClean="0"/>
              <a:t> based Interface card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022" y="1984076"/>
            <a:ext cx="9030779" cy="4286933"/>
          </a:xfrm>
        </p:spPr>
      </p:pic>
    </p:spTree>
    <p:extLst>
      <p:ext uri="{BB962C8B-B14F-4D97-AF65-F5344CB8AC3E}">
        <p14:creationId xmlns:p14="http://schemas.microsoft.com/office/powerpoint/2010/main" val="85660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Integrated Sensors and Actuators</a:t>
            </a:r>
            <a:endParaRPr lang="en-US" dirty="0"/>
          </a:p>
        </p:txBody>
      </p:sp>
      <p:sp>
        <p:nvSpPr>
          <p:cNvPr id="3" name="Content Placeholder 2"/>
          <p:cNvSpPr>
            <a:spLocks noGrp="1"/>
          </p:cNvSpPr>
          <p:nvPr>
            <p:ph idx="1"/>
          </p:nvPr>
        </p:nvSpPr>
        <p:spPr/>
        <p:txBody>
          <a:bodyPr>
            <a:normAutofit fontScale="85000" lnSpcReduction="10000"/>
          </a:bodyPr>
          <a:lstStyle/>
          <a:p>
            <a:r>
              <a:rPr lang="en-US" dirty="0"/>
              <a:t>There is generally an electrical interface between the ECU </a:t>
            </a:r>
            <a:r>
              <a:rPr lang="en-US" dirty="0" smtClean="0"/>
              <a:t>and the </a:t>
            </a:r>
            <a:r>
              <a:rPr lang="en-US" dirty="0"/>
              <a:t>(simulated) actuators and sensors. In this case the </a:t>
            </a:r>
            <a:r>
              <a:rPr lang="en-US" dirty="0" smtClean="0"/>
              <a:t>wiring harness </a:t>
            </a:r>
            <a:r>
              <a:rPr lang="en-US" dirty="0"/>
              <a:t>can simply be opened up and connected to the simulator.</a:t>
            </a:r>
          </a:p>
          <a:p>
            <a:r>
              <a:rPr lang="en-US" dirty="0"/>
              <a:t>However, if the ECU has </a:t>
            </a:r>
            <a:r>
              <a:rPr lang="en-US" i="1" dirty="0"/>
              <a:t>integrated </a:t>
            </a:r>
            <a:r>
              <a:rPr lang="en-US" dirty="0"/>
              <a:t>sensors or actuators, </a:t>
            </a:r>
            <a:r>
              <a:rPr lang="en-US" dirty="0" smtClean="0"/>
              <a:t>the interfaces </a:t>
            </a:r>
            <a:r>
              <a:rPr lang="en-US" dirty="0"/>
              <a:t>between the ECU and the HIL system are at </a:t>
            </a:r>
            <a:r>
              <a:rPr lang="en-US" dirty="0" smtClean="0"/>
              <a:t>different locations</a:t>
            </a:r>
            <a:r>
              <a:rPr lang="en-US" dirty="0"/>
              <a:t>.</a:t>
            </a:r>
          </a:p>
          <a:p>
            <a:r>
              <a:rPr lang="en-US" dirty="0"/>
              <a:t>Integrated sensors and actuators are frequently used </a:t>
            </a:r>
            <a:r>
              <a:rPr lang="en-US" dirty="0" smtClean="0"/>
              <a:t>in transmission </a:t>
            </a:r>
            <a:r>
              <a:rPr lang="en-US" dirty="0"/>
              <a:t>ECUs that are installed directly in the </a:t>
            </a:r>
            <a:r>
              <a:rPr lang="en-US" dirty="0" smtClean="0"/>
              <a:t>automatic transmission</a:t>
            </a:r>
            <a:r>
              <a:rPr lang="en-US" dirty="0"/>
              <a:t>. For HIL simulation, the integrated sensors must </a:t>
            </a:r>
            <a:r>
              <a:rPr lang="en-US" dirty="0" smtClean="0"/>
              <a:t>be stimulated </a:t>
            </a:r>
            <a:r>
              <a:rPr lang="en-US" dirty="0"/>
              <a:t>physically, e.g. inductive speed sensors are </a:t>
            </a:r>
            <a:r>
              <a:rPr lang="en-US" dirty="0" smtClean="0"/>
              <a:t>stimulated controlled </a:t>
            </a:r>
            <a:r>
              <a:rPr lang="en-US" dirty="0"/>
              <a:t>coils, pressure membranes by strong lifting </a:t>
            </a:r>
            <a:r>
              <a:rPr lang="en-US" dirty="0" smtClean="0"/>
              <a:t>magnets, and </a:t>
            </a:r>
            <a:r>
              <a:rPr lang="en-US" dirty="0"/>
              <a:t>temperature sensors by controlled hot plates.</a:t>
            </a:r>
          </a:p>
        </p:txBody>
      </p:sp>
    </p:spTree>
    <p:extLst>
      <p:ext uri="{BB962C8B-B14F-4D97-AF65-F5344CB8AC3E}">
        <p14:creationId xmlns:p14="http://schemas.microsoft.com/office/powerpoint/2010/main" val="31505618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0.xml><?xml version="1.0" encoding="utf-8"?>
<a:theme xmlns:a="http://schemas.openxmlformats.org/drawingml/2006/main" name="8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11.xml><?xml version="1.0" encoding="utf-8"?>
<a:theme xmlns:a="http://schemas.openxmlformats.org/drawingml/2006/main" name="9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12.xml><?xml version="1.0" encoding="utf-8"?>
<a:theme xmlns:a="http://schemas.openxmlformats.org/drawingml/2006/main" name="10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13.xml><?xml version="1.0" encoding="utf-8"?>
<a:theme xmlns:a="http://schemas.openxmlformats.org/drawingml/2006/main" name="11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14.xml><?xml version="1.0" encoding="utf-8"?>
<a:theme xmlns:a="http://schemas.openxmlformats.org/drawingml/2006/main" name="12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15.xml><?xml version="1.0" encoding="utf-8"?>
<a:theme xmlns:a="http://schemas.openxmlformats.org/drawingml/2006/main" name="13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16.xml><?xml version="1.0" encoding="utf-8"?>
<a:theme xmlns:a="http://schemas.openxmlformats.org/drawingml/2006/main" name="14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17.xml><?xml version="1.0" encoding="utf-8"?>
<a:theme xmlns:a="http://schemas.openxmlformats.org/drawingml/2006/main" name="15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18.xml><?xml version="1.0" encoding="utf-8"?>
<a:theme xmlns:a="http://schemas.openxmlformats.org/drawingml/2006/main" name="16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19.xml><?xml version="1.0" encoding="utf-8"?>
<a:theme xmlns:a="http://schemas.openxmlformats.org/drawingml/2006/main" name="17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20.xml><?xml version="1.0" encoding="utf-8"?>
<a:theme xmlns:a="http://schemas.openxmlformats.org/drawingml/2006/main" name="18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21.xml><?xml version="1.0" encoding="utf-8"?>
<a:theme xmlns:a="http://schemas.openxmlformats.org/drawingml/2006/main" name="19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22.xml><?xml version="1.0" encoding="utf-8"?>
<a:theme xmlns:a="http://schemas.openxmlformats.org/drawingml/2006/main" name="20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3.xml><?xml version="1.0" encoding="utf-8"?>
<a:theme xmlns:a="http://schemas.openxmlformats.org/drawingml/2006/main" name="1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4.xml><?xml version="1.0" encoding="utf-8"?>
<a:theme xmlns:a="http://schemas.openxmlformats.org/drawingml/2006/main" name="2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5.xml><?xml version="1.0" encoding="utf-8"?>
<a:theme xmlns:a="http://schemas.openxmlformats.org/drawingml/2006/main" name="3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6.xml><?xml version="1.0" encoding="utf-8"?>
<a:theme xmlns:a="http://schemas.openxmlformats.org/drawingml/2006/main" name="4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7.xml><?xml version="1.0" encoding="utf-8"?>
<a:theme xmlns:a="http://schemas.openxmlformats.org/drawingml/2006/main" name="5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8.xml><?xml version="1.0" encoding="utf-8"?>
<a:theme xmlns:a="http://schemas.openxmlformats.org/drawingml/2006/main" name="6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ppt/theme/theme9.xml><?xml version="1.0" encoding="utf-8"?>
<a:theme xmlns:a="http://schemas.openxmlformats.org/drawingml/2006/main" name="7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ocess04_16x9.potx" id="{948F7032-B2AB-41B3-AE97-712995A7FE85}" vid="{A1454562-8AB1-4F49-B342-1C5B3989EC40}"/>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4844</Words>
  <Application>Microsoft Office PowerPoint</Application>
  <PresentationFormat>Widescreen</PresentationFormat>
  <Paragraphs>328</Paragraphs>
  <Slides>58</Slides>
  <Notes>0</Notes>
  <HiddenSlides>0</HiddenSlides>
  <MMClips>2</MMClips>
  <ScaleCrop>false</ScaleCrop>
  <HeadingPairs>
    <vt:vector size="6" baseType="variant">
      <vt:variant>
        <vt:lpstr>Fonts Used</vt:lpstr>
      </vt:variant>
      <vt:variant>
        <vt:i4>7</vt:i4>
      </vt:variant>
      <vt:variant>
        <vt:lpstr>Theme</vt:lpstr>
      </vt:variant>
      <vt:variant>
        <vt:i4>22</vt:i4>
      </vt:variant>
      <vt:variant>
        <vt:lpstr>Slide Titles</vt:lpstr>
      </vt:variant>
      <vt:variant>
        <vt:i4>58</vt:i4>
      </vt:variant>
    </vt:vector>
  </HeadingPairs>
  <TitlesOfParts>
    <vt:vector size="87" baseType="lpstr">
      <vt:lpstr>Arial</vt:lpstr>
      <vt:lpstr>Corbel</vt:lpstr>
      <vt:lpstr>Courier New</vt:lpstr>
      <vt:lpstr>Trebuchet MS</vt:lpstr>
      <vt:lpstr>Tw Cen MT</vt:lpstr>
      <vt:lpstr>Wingdings</vt:lpstr>
      <vt:lpstr>Wingdings 2</vt:lpstr>
      <vt:lpstr>Circuit</vt:lpstr>
      <vt:lpstr>Frame</vt:lpstr>
      <vt:lpstr>1_Frame</vt:lpstr>
      <vt:lpstr>2_Frame</vt:lpstr>
      <vt:lpstr>3_Frame</vt:lpstr>
      <vt:lpstr>4_Frame</vt:lpstr>
      <vt:lpstr>5_Frame</vt:lpstr>
      <vt:lpstr>6_Frame</vt:lpstr>
      <vt:lpstr>7_Frame</vt:lpstr>
      <vt:lpstr>8_Frame</vt:lpstr>
      <vt:lpstr>9_Frame</vt:lpstr>
      <vt:lpstr>10_Frame</vt:lpstr>
      <vt:lpstr>11_Frame</vt:lpstr>
      <vt:lpstr>12_Frame</vt:lpstr>
      <vt:lpstr>13_Frame</vt:lpstr>
      <vt:lpstr>14_Frame</vt:lpstr>
      <vt:lpstr>15_Frame</vt:lpstr>
      <vt:lpstr>16_Frame</vt:lpstr>
      <vt:lpstr>17_Frame</vt:lpstr>
      <vt:lpstr>18_Frame</vt:lpstr>
      <vt:lpstr>19_Frame</vt:lpstr>
      <vt:lpstr>20_Frame</vt:lpstr>
      <vt:lpstr>A COST EFFECTIVE SOLUTION FOR THE REAL TIME SIMULATION OF MERCEDES-BENZ’S KEYLESS-GO SYSTEM’S DOOR HANDLE ON A HARDWARE-IN-THE-LOOP-PLATFORM</vt:lpstr>
      <vt:lpstr>Area of work</vt:lpstr>
      <vt:lpstr>Present day scenario</vt:lpstr>
      <vt:lpstr>Motivation</vt:lpstr>
      <vt:lpstr>HIL Systems: Basics and Components</vt:lpstr>
      <vt:lpstr>HIL Application Areas</vt:lpstr>
      <vt:lpstr>Interface Card for Simulation</vt:lpstr>
      <vt:lpstr>Generic fpga based Interface card</vt:lpstr>
      <vt:lpstr>Integrated Sensors and Actuators</vt:lpstr>
      <vt:lpstr>electrical interfaces are replaced by physical interfaces</vt:lpstr>
      <vt:lpstr>Test Bench Integration</vt:lpstr>
      <vt:lpstr>HIL test platform</vt:lpstr>
      <vt:lpstr>HIL test platform for ECU testing</vt:lpstr>
      <vt:lpstr>V-cycle controller development process</vt:lpstr>
      <vt:lpstr>Combined HIL-virtual test and development platform</vt:lpstr>
      <vt:lpstr>PROBLEM DEFINITION</vt:lpstr>
      <vt:lpstr>Intel - Altera MAX 10 Dev  (FPGA + CPLD + NIOS II Soft Core)</vt:lpstr>
      <vt:lpstr>system component functions</vt:lpstr>
      <vt:lpstr>MAX 10 Development Board and Diagram</vt:lpstr>
      <vt:lpstr>MAX 10 vs CPLD</vt:lpstr>
      <vt:lpstr>MAX 10 vs MCU</vt:lpstr>
      <vt:lpstr>MAX 10 vs DSP</vt:lpstr>
      <vt:lpstr>Why MAX 10 is ideal for this particular application?</vt:lpstr>
      <vt:lpstr>Keyless Go</vt:lpstr>
      <vt:lpstr>NFC Overview</vt:lpstr>
      <vt:lpstr>NFC vs RFID</vt:lpstr>
      <vt:lpstr>Keyless Go</vt:lpstr>
      <vt:lpstr>KG System</vt:lpstr>
      <vt:lpstr>KG ECU</vt:lpstr>
      <vt:lpstr>HIL - Blocks</vt:lpstr>
      <vt:lpstr>HIL blocks </vt:lpstr>
      <vt:lpstr>FBS-mobile </vt:lpstr>
      <vt:lpstr>Variant overview </vt:lpstr>
      <vt:lpstr>KG 213</vt:lpstr>
      <vt:lpstr> Handle Interface </vt:lpstr>
      <vt:lpstr>Key</vt:lpstr>
      <vt:lpstr>Door handle</vt:lpstr>
      <vt:lpstr>Door Handle</vt:lpstr>
      <vt:lpstr>Unlock </vt:lpstr>
      <vt:lpstr>After unlocking</vt:lpstr>
      <vt:lpstr> Locking</vt:lpstr>
      <vt:lpstr>Comfort functions</vt:lpstr>
      <vt:lpstr>KG User PSA</vt:lpstr>
      <vt:lpstr>   Door Handle      Telegram / Log</vt:lpstr>
      <vt:lpstr>Keyless go Door handle simulation  using INTEL max 10</vt:lpstr>
      <vt:lpstr>Verilog module control Flow diagram</vt:lpstr>
      <vt:lpstr>Verilog codebase config</vt:lpstr>
      <vt:lpstr> test case</vt:lpstr>
      <vt:lpstr> TEST CASE RESULTs</vt:lpstr>
      <vt:lpstr>PowerPoint Presentation</vt:lpstr>
      <vt:lpstr>Transmission side : Pc / rtpc</vt:lpstr>
      <vt:lpstr>Verilog implementation in MAX10</vt:lpstr>
      <vt:lpstr>Hardware Implementation of MAX 10</vt:lpstr>
      <vt:lpstr>Primary hardware components involved</vt:lpstr>
      <vt:lpstr>Single-Port Gigabit Ethernet Communication [Full Duplex]</vt:lpstr>
      <vt:lpstr>System Architecture </vt:lpstr>
      <vt:lpstr>Ethernet Packet Generator </vt:lpstr>
      <vt:lpstr>Ethernet Packet Monitor </vt:lpstr>
    </vt:vector>
  </TitlesOfParts>
  <Company>Daimler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Mahapatra, Siddhant (623)</dc:creator>
  <cp:lastModifiedBy>Mahapatra, Siddhant (623)</cp:lastModifiedBy>
  <cp:revision>132</cp:revision>
  <dcterms:created xsi:type="dcterms:W3CDTF">2018-08-11T17:01:06Z</dcterms:created>
  <dcterms:modified xsi:type="dcterms:W3CDTF">2018-08-26T18:07:20Z</dcterms:modified>
</cp:coreProperties>
</file>